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5" autoAdjust="0"/>
  </p:normalViewPr>
  <p:slideViewPr>
    <p:cSldViewPr>
      <p:cViewPr>
        <p:scale>
          <a:sx n="110" d="100"/>
          <a:sy n="110" d="100"/>
        </p:scale>
        <p:origin x="-792" y="124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A3D38-418F-4F99-85D0-3992CE5E7A01}" type="datetimeFigureOut">
              <a:rPr lang="ko-KR" altLang="en-US" smtClean="0"/>
              <a:pPr/>
              <a:t>2014-07-09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8CCD5-1B49-43D4-B0FF-EC1E639E44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dag.kor@gmail.com" TargetMode="External"/><Relationship Id="rId7" Type="http://schemas.openxmlformats.org/officeDocument/2006/relationships/image" Target="../media/image5.gif"/><Relationship Id="rId2" Type="http://schemas.openxmlformats.org/officeDocument/2006/relationships/hyperlink" Target="mailto:itpc-kor@kemendag.go.id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SHINTA\PAMERAN DI INDONESIA\TEI 2014\IMG_20140422_1123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29066" y="7572396"/>
            <a:ext cx="17859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Indonesian Trade Promotion Centre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 무역 진흥 센터 </a:t>
            </a:r>
            <a:endParaRPr kumimoji="0" lang="ko-KR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Mr.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Indra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Wijayanto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Mr.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Kwak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Da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Hyun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Phone  : 051) 441-1708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Fax        : 051) 441-1629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Email   : 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  <a:hlinkClick r:id="rId2"/>
              </a:rPr>
              <a:t>itpc-kor@kemendag.go.id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14422" y="7566442"/>
            <a:ext cx="20717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Embassy of Indonesia – Commercial </a:t>
            </a:r>
            <a:r>
              <a:rPr kumimoji="0" lang="en-US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Attache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ko-KR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 대사관 무역과 </a:t>
            </a:r>
            <a:endParaRPr kumimoji="0" lang="ko-KR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Mr.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Aksamil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Khair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Ms.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Shinta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0" lang="en-US" altLang="ko-KR" sz="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Permata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Sari 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Phone  : 02) 783-5675 Ext. 366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Fax       : 02) 783-7750 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Email  : 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  <a:hlinkClick r:id="rId3"/>
              </a:rPr>
              <a:t>dag.kor@gmail.com</a:t>
            </a:r>
            <a:r>
              <a:rPr kumimoji="0" lang="en-US" altLang="ko-K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endParaRPr kumimoji="0" lang="en-US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" name="Picture 2" descr="D:\SHINTA\PAMERAN DI INDONESIA\TEI 2014\Garut-Trade-Expo-2013-18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60" y="5000628"/>
            <a:ext cx="4214842" cy="1877799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785794" y="571472"/>
            <a:ext cx="5214974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</a:t>
            </a:r>
            <a:r>
              <a:rPr kumimoji="1" lang="en-US" altLang="ko-KR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무역박람회</a:t>
            </a:r>
            <a:r>
              <a:rPr kumimoji="1" lang="en-US" altLang="ko-KR" sz="1400" b="1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자료</a:t>
            </a:r>
            <a:endParaRPr kumimoji="1" lang="en-US" altLang="ko-KR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Malgun Gothic"/>
              <a:cs typeface="Times New Roman" pitchFamily="18" charset="0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34" charset="-127"/>
              <a:ea typeface="굴림" pitchFamily="34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Malgun Gothic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전시규모와</a:t>
            </a:r>
            <a:r>
              <a:rPr kumimoji="1" lang="en-US" altLang="ko-KR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전시품 </a:t>
            </a:r>
            <a:endParaRPr kumimoji="1" lang="en-US" altLang="ko-KR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Malgun Gothic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34" charset="-127"/>
              <a:ea typeface="굴림" pitchFamily="34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2013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개최된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무역박람회는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총면적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440.000㎡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로　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1,511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개의　기업이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참가하였으며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최상의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제품으로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전시된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부속건물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A hall, C hall, F hall, G hall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그리고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개방형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공간으로 이루어진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총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７개의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건물로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나뉘어져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있다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그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외에도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인도네시아의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독창적인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아이디어로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생산된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제품과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서비스　청사진들을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보여주는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독창적인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산업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공간이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있다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34" charset="-127"/>
              <a:ea typeface="굴림" pitchFamily="34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이번에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전시될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품목은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2013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년에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개최된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무역박람회에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비해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훨씬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더　다양하다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.  2013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년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거래된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주요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품목은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농산품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가구와 목제품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자동차 및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부품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커피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섬유 및 섬유 제품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전기 및 전자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가전제품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종이와 종이 제품 순이었다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34" charset="-127"/>
              <a:ea typeface="굴림" pitchFamily="34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201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3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년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개최된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무역박람회에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등록하고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참가한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인원은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총　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9,343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명이며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총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교역량은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18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억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달러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(US)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에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육박했다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.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가장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많은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교역량을　기록한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나라는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중국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(11.84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％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)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이었고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이어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일본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(6.20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％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),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호주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(5.38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％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)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남아프리카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(4.78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％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),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인디아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(4.68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％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),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한국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(4.57%)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순이었다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. </a:t>
            </a:r>
            <a:endParaRPr kumimoji="1" lang="en-US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34" charset="-127"/>
              <a:ea typeface="굴림" pitchFamily="34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Malgun Gothic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이번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무역박람회에서는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자동차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부속품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코코아</a:t>
            </a:r>
            <a:r>
              <a:rPr kumimoji="1" lang="en-US" altLang="ko-KR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커피와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같은 식음료품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그리고　팜오일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그외 전자제품과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가구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,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고무상품，섬유상품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등 보다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구체적이고　정확한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인도네시아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비즈니스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정보를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얻을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수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있을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것으로</a:t>
            </a:r>
            <a:r>
              <a:rPr kumimoji="1" lang="ko-KR" altLang="en-US" sz="1200" dirty="0" smtClean="0">
                <a:latin typeface="Calibri" pitchFamily="34" charset="0"/>
                <a:ea typeface="Malgun Gothic"/>
                <a:cs typeface="Times New Roman" pitchFamily="18" charset="0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보인다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algun Gothic"/>
                <a:cs typeface="Times New Roman" pitchFamily="18" charset="0"/>
              </a:rPr>
              <a:t>. 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34" charset="-127"/>
              <a:ea typeface="굴림" pitchFamily="34" charset="-127"/>
            </a:endParaRPr>
          </a:p>
        </p:txBody>
      </p:sp>
      <p:pic>
        <p:nvPicPr>
          <p:cNvPr id="7" name="Picture 1" descr="EMBASSY INDONESI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8" y="7072330"/>
            <a:ext cx="571504" cy="523878"/>
          </a:xfrm>
          <a:prstGeom prst="rect">
            <a:avLst/>
          </a:prstGeom>
          <a:noFill/>
        </p:spPr>
      </p:pic>
      <p:pic>
        <p:nvPicPr>
          <p:cNvPr id="10" name="Picture 2" descr="Logo website ITP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42" y="7215206"/>
            <a:ext cx="811795" cy="297658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2714620" y="6929454"/>
            <a:ext cx="104387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b="1" dirty="0">
                <a:solidFill>
                  <a:srgbClr val="376092"/>
                </a:solidFill>
                <a:latin typeface="Calibri" pitchFamily="34" charset="0"/>
                <a:ea typeface="HYkanB" pitchFamily="18" charset="-127"/>
                <a:cs typeface="Tahoma" pitchFamily="34" charset="0"/>
              </a:rPr>
              <a:t>Supported by :</a:t>
            </a:r>
            <a:endParaRPr lang="en-US" altLang="ko-KR" sz="1100" dirty="0">
              <a:solidFill>
                <a:prstClr val="black"/>
              </a:solidFill>
              <a:latin typeface="Times New Roman" pitchFamily="18" charset="0"/>
              <a:ea typeface="Malgun Gothic"/>
              <a:cs typeface="Times New Roman" pitchFamily="18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714620" y="8429652"/>
            <a:ext cx="1143008" cy="627420"/>
            <a:chOff x="2797317" y="7561627"/>
            <a:chExt cx="883234" cy="477625"/>
          </a:xfrm>
        </p:grpSpPr>
        <p:pic>
          <p:nvPicPr>
            <p:cNvPr id="14" name="Picture 3" descr="logo_NAFED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852519" y="7724772"/>
              <a:ext cx="717627" cy="314480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2797317" y="7561627"/>
              <a:ext cx="883234" cy="234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 smtClean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en-US" sz="1000" b="1" dirty="0" smtClean="0">
                  <a:solidFill>
                    <a:schemeClr val="accent1">
                      <a:lumMod val="75000"/>
                    </a:schemeClr>
                  </a:solidFill>
                </a:rPr>
                <a:t>Organized by : </a:t>
              </a:r>
              <a:endParaRPr lang="en-US" sz="10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2106</TotalTime>
  <Words>85</Words>
  <Application>Microsoft Office PowerPoint</Application>
  <PresentationFormat>On-screen Show (4:3)</PresentationFormat>
  <Paragraphs>28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eXPerience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eXPerience</dc:creator>
  <cp:lastModifiedBy>ATDAG1</cp:lastModifiedBy>
  <cp:revision>135</cp:revision>
  <dcterms:created xsi:type="dcterms:W3CDTF">2014-04-21T09:06:08Z</dcterms:created>
  <dcterms:modified xsi:type="dcterms:W3CDTF">2014-07-09T01:54:17Z</dcterms:modified>
</cp:coreProperties>
</file>