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1" r:id="rId3"/>
    <p:sldId id="276" r:id="rId4"/>
    <p:sldId id="289" r:id="rId5"/>
    <p:sldId id="278" r:id="rId6"/>
    <p:sldId id="280" r:id="rId7"/>
    <p:sldId id="282" r:id="rId8"/>
    <p:sldId id="290" r:id="rId9"/>
    <p:sldId id="288" r:id="rId10"/>
    <p:sldId id="283" r:id="rId11"/>
    <p:sldId id="281" r:id="rId12"/>
    <p:sldId id="285" r:id="rId13"/>
  </p:sldIdLst>
  <p:sldSz cx="12192000" cy="6858000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.plebanowicz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4B4F5B"/>
    <a:srgbClr val="91AA19"/>
    <a:srgbClr val="BFD3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4" autoAdjust="0"/>
    <p:restoredTop sz="94563" autoAdjust="0"/>
  </p:normalViewPr>
  <p:slideViewPr>
    <p:cSldViewPr snapToGrid="0">
      <p:cViewPr>
        <p:scale>
          <a:sx n="75" d="100"/>
          <a:sy n="75" d="100"/>
        </p:scale>
        <p:origin x="-58" y="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CF856-3ABE-42C7-9AD0-04E373144480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A1877-816D-43B1-817D-A4153010380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E8A92-3605-4B4D-AF3E-998F1CD0A8FF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C7721-7F6C-43AF-8B6C-464D91CAA11A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F4709D-ED80-4501-877A-B009ECE28435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FE6CC-02B7-45A9-BA85-2B7E9BCDFF8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87E9B-0F2F-4797-8B07-66EE47B1A250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48167-D649-4F22-B4D4-90EFBD5620F0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44A128-20D4-4314-8BAD-B060309094C5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C6428-01D0-47CB-83C4-3C00A77D440A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7EAD8-0E75-4EE9-97FD-A82A7A896091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271393-46B4-4725-9653-0AC3A7CB6E42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37407B-FCC8-4A58-8C46-C931A53AF00D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338DE-76E0-4761-ABE4-BD5D62A5C97B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5D545-D63F-47F2-9F5E-9B53A74D2E69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2D3A2C-D598-420B-887F-B1D04A60A2E6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EFCFA-607C-4470-881C-1530D7EC7D70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8DBF8-AA1D-47EB-9A5B-7EF3E8ABCBC5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6CCB3-8772-4698-A64F-F5AEF0F8D76F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4FDF4-6015-4C62-A9FD-82B9BF5912A7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B2B29-26C1-4FCD-B3CD-731E66A7C903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CCA8F-6639-485C-8121-46F88CF48BE4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it-IT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49A9F8C-E3A6-4FE1-A718-4AE5F9D238F7}" type="datetimeFigureOut">
              <a:rPr lang="it-IT"/>
              <a:pPr>
                <a:defRPr/>
              </a:pPr>
              <a:t>30/03/2015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2039EAB-635E-4C8A-9910-52A67CA2658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claudia.czuryllo@expoarena.pl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ymbol zastępczy zawartości 2"/>
          <p:cNvSpPr>
            <a:spLocks noGrp="1"/>
          </p:cNvSpPr>
          <p:nvPr>
            <p:ph idx="1"/>
          </p:nvPr>
        </p:nvSpPr>
        <p:spPr>
          <a:xfrm>
            <a:off x="692150" y="1825625"/>
            <a:ext cx="7056438" cy="4351338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pl-PL" b="1" dirty="0" smtClean="0"/>
          </a:p>
          <a:p>
            <a:pPr algn="ctr">
              <a:buFont typeface="Arial" charset="0"/>
              <a:buNone/>
            </a:pPr>
            <a:endParaRPr lang="pl-PL" b="1" dirty="0" smtClean="0"/>
          </a:p>
          <a:p>
            <a:pPr algn="ctr">
              <a:buFont typeface="Arial" charset="0"/>
              <a:buNone/>
            </a:pPr>
            <a:endParaRPr lang="pl-PL" sz="4400" dirty="0" smtClean="0"/>
          </a:p>
          <a:p>
            <a:pPr algn="just">
              <a:buFont typeface="Arial" charset="0"/>
              <a:buNone/>
            </a:pPr>
            <a:endParaRPr lang="pl-PL" dirty="0" smtClean="0"/>
          </a:p>
        </p:txBody>
      </p:sp>
      <p:sp>
        <p:nvSpPr>
          <p:cNvPr id="13315" name="Tytuł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7227888" cy="1325563"/>
          </a:xfrm>
        </p:spPr>
        <p:txBody>
          <a:bodyPr/>
          <a:lstStyle/>
          <a:p>
            <a:endParaRPr lang="pl-PL" dirty="0" smtClean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8351838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ymbol zastępczy zawartości 2"/>
          <p:cNvSpPr>
            <a:spLocks noGrp="1"/>
          </p:cNvSpPr>
          <p:nvPr>
            <p:ph idx="1"/>
          </p:nvPr>
        </p:nvSpPr>
        <p:spPr>
          <a:xfrm>
            <a:off x="668338" y="763588"/>
            <a:ext cx="7245350" cy="5413375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pl-PL" sz="2400" dirty="0" smtClean="0"/>
              <a:t>		        </a:t>
            </a:r>
            <a:r>
              <a:rPr lang="pl-PL" sz="3200" dirty="0" smtClean="0">
                <a:latin typeface="Bauhaus 93" pitchFamily="82" charset="0"/>
              </a:rPr>
              <a:t> </a:t>
            </a:r>
            <a:r>
              <a:rPr lang="pl-PL" sz="3200" dirty="0" smtClean="0">
                <a:solidFill>
                  <a:srgbClr val="FF0000"/>
                </a:solidFill>
                <a:latin typeface="Calibri Light"/>
              </a:rPr>
              <a:t>ASIA TRADE </a:t>
            </a:r>
          </a:p>
          <a:p>
            <a:pPr marL="0" indent="0">
              <a:buFont typeface="Arial" charset="0"/>
              <a:buNone/>
            </a:pPr>
            <a:r>
              <a:rPr lang="pl-PL" sz="2400" dirty="0" smtClean="0"/>
              <a:t>	</a:t>
            </a:r>
            <a:r>
              <a:rPr lang="pl-PL" sz="2400" dirty="0"/>
              <a:t> </a:t>
            </a:r>
            <a:r>
              <a:rPr lang="pl-PL" sz="2400" dirty="0" smtClean="0"/>
              <a:t>   KNOW HOW  20- 21 NOVEMBER 2015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endParaRPr lang="pl-PL" sz="2400" dirty="0" smtClean="0"/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pl-PL" sz="2400" dirty="0" err="1" smtClean="0"/>
              <a:t>Aims</a:t>
            </a:r>
            <a:r>
              <a:rPr lang="pl-PL" sz="2400" dirty="0" smtClean="0"/>
              <a:t> of the trade fair: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endParaRPr lang="pl-PL" sz="2400" dirty="0" smtClean="0"/>
          </a:p>
          <a:p>
            <a:pPr marL="0" indent="0">
              <a:spcBef>
                <a:spcPct val="0"/>
              </a:spcBef>
            </a:pPr>
            <a:r>
              <a:rPr lang="pl-PL" sz="2400" dirty="0" smtClean="0"/>
              <a:t> We </a:t>
            </a:r>
            <a:r>
              <a:rPr lang="pl-PL" sz="2400" dirty="0" err="1" smtClean="0"/>
              <a:t>will</a:t>
            </a:r>
            <a:r>
              <a:rPr lang="pl-PL" sz="2400" dirty="0" smtClean="0"/>
              <a:t> </a:t>
            </a:r>
            <a:r>
              <a:rPr lang="pl-PL" sz="2400" dirty="0" err="1" smtClean="0"/>
              <a:t>focus</a:t>
            </a:r>
            <a:r>
              <a:rPr lang="pl-PL" sz="2400" dirty="0" smtClean="0"/>
              <a:t> on </a:t>
            </a:r>
            <a:r>
              <a:rPr lang="pl-PL" sz="2400" dirty="0" err="1" smtClean="0"/>
              <a:t>arranging</a:t>
            </a:r>
            <a:r>
              <a:rPr lang="pl-PL" sz="2400" dirty="0" smtClean="0"/>
              <a:t> </a:t>
            </a:r>
            <a:r>
              <a:rPr lang="pl-PL" sz="2400" dirty="0" err="1" smtClean="0"/>
              <a:t>cooperation</a:t>
            </a:r>
            <a:r>
              <a:rPr lang="pl-PL" sz="2400" dirty="0" smtClean="0"/>
              <a:t> and relations </a:t>
            </a:r>
            <a:r>
              <a:rPr lang="pl-PL" sz="2400" dirty="0" err="1" smtClean="0"/>
              <a:t>between</a:t>
            </a:r>
            <a:r>
              <a:rPr lang="pl-PL" sz="2400" dirty="0" smtClean="0"/>
              <a:t> </a:t>
            </a:r>
            <a:r>
              <a:rPr lang="pl-PL" sz="2400" dirty="0" err="1" smtClean="0"/>
              <a:t>buyers</a:t>
            </a:r>
            <a:r>
              <a:rPr lang="pl-PL" sz="2400" dirty="0" smtClean="0"/>
              <a:t> and </a:t>
            </a:r>
            <a:r>
              <a:rPr lang="pl-PL" sz="2400" dirty="0" err="1" smtClean="0"/>
              <a:t>sellers</a:t>
            </a:r>
            <a:r>
              <a:rPr lang="pl-PL" sz="2400" dirty="0" smtClean="0"/>
              <a:t> of Asia products</a:t>
            </a:r>
          </a:p>
          <a:p>
            <a:pPr marL="0" indent="0">
              <a:spcBef>
                <a:spcPct val="0"/>
              </a:spcBef>
            </a:pPr>
            <a:endParaRPr lang="pl-PL" sz="2400" dirty="0" smtClean="0"/>
          </a:p>
          <a:p>
            <a:pPr marL="0" indent="0">
              <a:spcBef>
                <a:spcPct val="0"/>
              </a:spcBef>
            </a:pPr>
            <a:r>
              <a:rPr lang="pl-PL" sz="2400" dirty="0" smtClean="0"/>
              <a:t> We </a:t>
            </a:r>
            <a:r>
              <a:rPr lang="pl-PL" sz="2400" dirty="0" err="1" smtClean="0"/>
              <a:t>will</a:t>
            </a:r>
            <a:r>
              <a:rPr lang="pl-PL" sz="2400" dirty="0" smtClean="0"/>
              <a:t> </a:t>
            </a:r>
            <a:r>
              <a:rPr lang="pl-PL" sz="2400" dirty="0" err="1" smtClean="0"/>
              <a:t>reveal</a:t>
            </a:r>
            <a:r>
              <a:rPr lang="pl-PL" sz="2400" dirty="0" smtClean="0"/>
              <a:t> the </a:t>
            </a:r>
            <a:r>
              <a:rPr lang="pl-PL" sz="2400" dirty="0" err="1" smtClean="0"/>
              <a:t>mysteries</a:t>
            </a:r>
            <a:r>
              <a:rPr lang="pl-PL" sz="2400" dirty="0" smtClean="0"/>
              <a:t> of trading with Asia</a:t>
            </a:r>
          </a:p>
          <a:p>
            <a:pPr marL="0" indent="0">
              <a:spcBef>
                <a:spcPct val="0"/>
              </a:spcBef>
            </a:pPr>
            <a:endParaRPr lang="pl-PL" sz="2400" dirty="0" smtClean="0"/>
          </a:p>
          <a:p>
            <a:pPr marL="0" indent="0">
              <a:spcBef>
                <a:spcPct val="0"/>
              </a:spcBef>
            </a:pPr>
            <a:r>
              <a:rPr lang="pl-PL" sz="2400" dirty="0" smtClean="0"/>
              <a:t> We </a:t>
            </a:r>
            <a:r>
              <a:rPr lang="pl-PL" sz="2400" dirty="0" err="1" smtClean="0"/>
              <a:t>will</a:t>
            </a:r>
            <a:r>
              <a:rPr lang="pl-PL" sz="2400" dirty="0" smtClean="0"/>
              <a:t> </a:t>
            </a:r>
            <a:r>
              <a:rPr lang="pl-PL" sz="2400" dirty="0" err="1" smtClean="0"/>
              <a:t>help</a:t>
            </a:r>
            <a:r>
              <a:rPr lang="pl-PL" sz="2400" dirty="0" smtClean="0"/>
              <a:t> to </a:t>
            </a:r>
            <a:r>
              <a:rPr lang="pl-PL" sz="2400" dirty="0" err="1" smtClean="0"/>
              <a:t>find</a:t>
            </a:r>
            <a:r>
              <a:rPr lang="pl-PL" sz="2400" dirty="0" smtClean="0"/>
              <a:t> </a:t>
            </a:r>
            <a:r>
              <a:rPr lang="pl-PL" sz="2400" dirty="0" err="1" smtClean="0"/>
              <a:t>fresh</a:t>
            </a:r>
            <a:r>
              <a:rPr lang="pl-PL" sz="2400" dirty="0" smtClean="0"/>
              <a:t> and </a:t>
            </a:r>
            <a:r>
              <a:rPr lang="pl-PL" sz="2400" dirty="0" err="1" smtClean="0"/>
              <a:t>effective</a:t>
            </a:r>
            <a:r>
              <a:rPr lang="pl-PL" sz="2400" dirty="0" smtClean="0"/>
              <a:t> </a:t>
            </a:r>
            <a:r>
              <a:rPr lang="pl-PL" sz="2400" dirty="0" err="1" smtClean="0"/>
              <a:t>ideas</a:t>
            </a:r>
            <a:r>
              <a:rPr lang="pl-PL" sz="2400" dirty="0" smtClean="0"/>
              <a:t> of business </a:t>
            </a:r>
            <a:br>
              <a:rPr lang="pl-PL" sz="2400" dirty="0" smtClean="0"/>
            </a:br>
            <a:endParaRPr lang="pl-PL" sz="2400" dirty="0" smtClean="0"/>
          </a:p>
          <a:p>
            <a:pPr marL="0" indent="0">
              <a:spcBef>
                <a:spcPct val="0"/>
              </a:spcBef>
            </a:pPr>
            <a:r>
              <a:rPr lang="pl-PL" sz="2400" dirty="0" smtClean="0"/>
              <a:t> We </a:t>
            </a:r>
            <a:r>
              <a:rPr lang="pl-PL" sz="2400" dirty="0" err="1" smtClean="0"/>
              <a:t>will</a:t>
            </a:r>
            <a:r>
              <a:rPr lang="pl-PL" sz="2400" dirty="0" smtClean="0"/>
              <a:t> </a:t>
            </a:r>
            <a:r>
              <a:rPr lang="pl-PL" sz="2400" dirty="0" err="1" smtClean="0"/>
              <a:t>present</a:t>
            </a:r>
            <a:r>
              <a:rPr lang="pl-PL" sz="2400" dirty="0" smtClean="0"/>
              <a:t> </a:t>
            </a:r>
            <a:r>
              <a:rPr lang="pl-PL" sz="2400" dirty="0" err="1" smtClean="0"/>
              <a:t>leading</a:t>
            </a:r>
            <a:r>
              <a:rPr lang="pl-PL" sz="2400" dirty="0" smtClean="0"/>
              <a:t> </a:t>
            </a:r>
            <a:r>
              <a:rPr lang="pl-PL" sz="2400" dirty="0" err="1" smtClean="0"/>
              <a:t>companies</a:t>
            </a:r>
            <a:r>
              <a:rPr lang="pl-PL" sz="2400" dirty="0" smtClean="0"/>
              <a:t> from the </a:t>
            </a:r>
            <a:r>
              <a:rPr lang="pl-PL" sz="2400" dirty="0" err="1" smtClean="0"/>
              <a:t>Asian</a:t>
            </a:r>
            <a:r>
              <a:rPr lang="pl-PL" sz="2400" dirty="0" smtClean="0"/>
              <a:t> region   </a:t>
            </a:r>
            <a:br>
              <a:rPr lang="pl-PL" sz="2400" dirty="0" smtClean="0"/>
            </a:br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125538" y="720725"/>
            <a:ext cx="6299200" cy="1012825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838200" y="409575"/>
            <a:ext cx="6845300" cy="5767388"/>
          </a:xfrm>
        </p:spPr>
        <p:txBody>
          <a:bodyPr rtlCol="0">
            <a:normAutofit fontScale="32500" lnSpcReduction="20000"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l-PL" sz="3600" dirty="0" smtClean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l-PL" sz="6800" b="1" dirty="0" err="1" smtClean="0">
                <a:solidFill>
                  <a:srgbClr val="FF0000"/>
                </a:solidFill>
              </a:rPr>
              <a:t>Exhibitors</a:t>
            </a:r>
            <a:r>
              <a:rPr lang="pl-PL" sz="6800" b="1" dirty="0" smtClean="0">
                <a:solidFill>
                  <a:srgbClr val="FF0000"/>
                </a:solidFill>
              </a:rPr>
              <a:t> </a:t>
            </a:r>
            <a:r>
              <a:rPr lang="pl-PL" sz="6800" b="1" dirty="0">
                <a:solidFill>
                  <a:srgbClr val="FF0000"/>
                </a:solidFill>
              </a:rPr>
              <a:t>– </a:t>
            </a:r>
            <a:r>
              <a:rPr lang="pl-PL" sz="6800" b="1" dirty="0" err="1" smtClean="0">
                <a:solidFill>
                  <a:srgbClr val="FF0000"/>
                </a:solidFill>
              </a:rPr>
              <a:t>crucial</a:t>
            </a:r>
            <a:r>
              <a:rPr lang="pl-PL" sz="6800" b="1" dirty="0" smtClean="0">
                <a:solidFill>
                  <a:srgbClr val="FF0000"/>
                </a:solidFill>
              </a:rPr>
              <a:t> </a:t>
            </a:r>
            <a:r>
              <a:rPr lang="pl-PL" sz="6800" b="1" dirty="0" err="1" smtClean="0">
                <a:solidFill>
                  <a:srgbClr val="FF0000"/>
                </a:solidFill>
              </a:rPr>
              <a:t>subjects</a:t>
            </a:r>
            <a:r>
              <a:rPr lang="pl-PL" sz="6800" b="1" dirty="0" smtClean="0">
                <a:solidFill>
                  <a:srgbClr val="FF0000"/>
                </a:solidFill>
              </a:rPr>
              <a:t> – target </a:t>
            </a:r>
            <a:r>
              <a:rPr lang="pl-PL" sz="6800" b="1" dirty="0" err="1" smtClean="0">
                <a:solidFill>
                  <a:srgbClr val="FF0000"/>
                </a:solidFill>
              </a:rPr>
              <a:t>groups</a:t>
            </a:r>
            <a:r>
              <a:rPr lang="pl-PL" sz="6800" b="1" dirty="0" smtClean="0">
                <a:solidFill>
                  <a:srgbClr val="FF0000"/>
                </a:solidFill>
              </a:rPr>
              <a:t>:</a:t>
            </a:r>
            <a:r>
              <a:rPr lang="pl-PL" sz="5100" b="1" dirty="0">
                <a:solidFill>
                  <a:srgbClr val="FF0000"/>
                </a:solidFill>
              </a:rPr>
              <a:t/>
            </a:r>
            <a:br>
              <a:rPr lang="pl-PL" sz="5100" b="1" dirty="0">
                <a:solidFill>
                  <a:srgbClr val="FF0000"/>
                </a:solidFill>
              </a:rPr>
            </a:br>
            <a:r>
              <a:rPr lang="pl-PL" sz="3600" dirty="0"/>
              <a:t> </a:t>
            </a:r>
            <a:br>
              <a:rPr lang="pl-PL" sz="3600" dirty="0"/>
            </a:br>
            <a:r>
              <a:rPr lang="pl-PL" sz="6200" dirty="0" smtClean="0"/>
              <a:t>- </a:t>
            </a:r>
            <a:r>
              <a:rPr lang="pl-PL" sz="4200" dirty="0" smtClean="0"/>
              <a:t> </a:t>
            </a:r>
            <a:r>
              <a:rPr lang="pl-PL" sz="6800" dirty="0" err="1" smtClean="0"/>
              <a:t>Embassies</a:t>
            </a:r>
            <a:r>
              <a:rPr lang="pl-PL" sz="6800" dirty="0" smtClean="0"/>
              <a:t>, </a:t>
            </a:r>
            <a:r>
              <a:rPr lang="pl-PL" sz="6800" dirty="0" err="1" smtClean="0"/>
              <a:t>consulates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Bureaus</a:t>
            </a:r>
            <a:r>
              <a:rPr lang="pl-PL" sz="6800" dirty="0" smtClean="0"/>
              <a:t> and </a:t>
            </a:r>
            <a:r>
              <a:rPr lang="pl-PL" sz="6800" dirty="0" err="1" smtClean="0"/>
              <a:t>lawyers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smtClean="0"/>
              <a:t>Commercial </a:t>
            </a:r>
            <a:r>
              <a:rPr lang="pl-PL" sz="6800" dirty="0" err="1" smtClean="0"/>
              <a:t>agents</a:t>
            </a:r>
            <a:r>
              <a:rPr lang="pl-PL" sz="6800" dirty="0" smtClean="0"/>
              <a:t> and </a:t>
            </a:r>
            <a:r>
              <a:rPr lang="pl-PL" sz="6800" dirty="0" err="1" smtClean="0"/>
              <a:t>consultants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Carriers</a:t>
            </a:r>
            <a:r>
              <a:rPr lang="pl-PL" sz="6800" dirty="0" smtClean="0"/>
              <a:t>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smtClean="0"/>
              <a:t>Travel </a:t>
            </a:r>
            <a:r>
              <a:rPr lang="pl-PL" sz="6800" dirty="0" err="1" smtClean="0"/>
              <a:t>agencies</a:t>
            </a:r>
            <a:r>
              <a:rPr lang="pl-PL" sz="6800" dirty="0" smtClean="0"/>
              <a:t> (</a:t>
            </a:r>
            <a:r>
              <a:rPr lang="pl-PL" sz="6800" dirty="0" err="1" smtClean="0"/>
              <a:t>direction</a:t>
            </a:r>
            <a:r>
              <a:rPr lang="pl-PL" sz="6800" dirty="0" smtClean="0"/>
              <a:t> Asia)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Customs</a:t>
            </a:r>
            <a:r>
              <a:rPr lang="pl-PL" sz="6800" dirty="0" smtClean="0"/>
              <a:t> </a:t>
            </a:r>
            <a:r>
              <a:rPr lang="pl-PL" sz="6800" dirty="0" err="1" smtClean="0"/>
              <a:t>offices</a:t>
            </a:r>
            <a:r>
              <a:rPr lang="pl-PL" sz="6800" dirty="0" smtClean="0"/>
              <a:t> and </a:t>
            </a:r>
            <a:r>
              <a:rPr lang="pl-PL" sz="6800" dirty="0" err="1" smtClean="0"/>
              <a:t>agencies</a:t>
            </a:r>
            <a:r>
              <a:rPr lang="pl-PL" sz="6800" dirty="0" smtClean="0"/>
              <a:t> (</a:t>
            </a:r>
            <a:r>
              <a:rPr lang="pl-PL" sz="6800" dirty="0" err="1" smtClean="0"/>
              <a:t>customs</a:t>
            </a:r>
            <a:r>
              <a:rPr lang="pl-PL" sz="6800" dirty="0" smtClean="0"/>
              <a:t> </a:t>
            </a:r>
            <a:r>
              <a:rPr lang="pl-PL" sz="6800" dirty="0" err="1" smtClean="0"/>
              <a:t>information</a:t>
            </a:r>
            <a:r>
              <a:rPr lang="pl-PL" sz="6800" dirty="0" smtClean="0"/>
              <a:t>)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Portals</a:t>
            </a:r>
            <a:r>
              <a:rPr lang="pl-PL" sz="6800" dirty="0" smtClean="0"/>
              <a:t> </a:t>
            </a:r>
            <a:r>
              <a:rPr lang="pl-PL" sz="6800" dirty="0" err="1" smtClean="0"/>
              <a:t>about</a:t>
            </a:r>
            <a:r>
              <a:rPr lang="pl-PL" sz="6800" dirty="0" smtClean="0"/>
              <a:t> ASIA TRADE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smtClean="0"/>
              <a:t>Chambers of </a:t>
            </a:r>
            <a:r>
              <a:rPr lang="pl-PL" sz="6800" dirty="0" err="1" smtClean="0"/>
              <a:t>commerce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Economic</a:t>
            </a:r>
            <a:r>
              <a:rPr lang="pl-PL" sz="6800" dirty="0" smtClean="0"/>
              <a:t> </a:t>
            </a:r>
            <a:r>
              <a:rPr lang="pl-PL" sz="6800" dirty="0" err="1" smtClean="0"/>
              <a:t>missions</a:t>
            </a:r>
            <a:r>
              <a:rPr lang="pl-PL" sz="6800" dirty="0" smtClean="0"/>
              <a:t>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Shipping</a:t>
            </a:r>
            <a:r>
              <a:rPr lang="pl-PL" sz="6800" dirty="0" smtClean="0"/>
              <a:t> and transport </a:t>
            </a:r>
            <a:r>
              <a:rPr lang="pl-PL" sz="6800" dirty="0" err="1" smtClean="0"/>
              <a:t>companies</a:t>
            </a:r>
            <a:r>
              <a:rPr lang="pl-PL" sz="6800" dirty="0" smtClean="0"/>
              <a:t>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Aerial</a:t>
            </a:r>
            <a:r>
              <a:rPr lang="pl-PL" sz="6800" dirty="0" smtClean="0"/>
              <a:t> transport (</a:t>
            </a:r>
            <a:r>
              <a:rPr lang="pl-PL" sz="6800" dirty="0" err="1" smtClean="0"/>
              <a:t>aerial</a:t>
            </a:r>
            <a:r>
              <a:rPr lang="pl-PL" sz="6800" dirty="0" smtClean="0"/>
              <a:t> </a:t>
            </a:r>
            <a:r>
              <a:rPr lang="pl-PL" sz="6800" dirty="0" err="1" smtClean="0"/>
              <a:t>shipping</a:t>
            </a:r>
            <a:r>
              <a:rPr lang="pl-PL" sz="6800" dirty="0" smtClean="0"/>
              <a:t>)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Sailing</a:t>
            </a:r>
            <a:r>
              <a:rPr lang="pl-PL" sz="6800" dirty="0" smtClean="0"/>
              <a:t> (</a:t>
            </a:r>
            <a:r>
              <a:rPr lang="pl-PL" sz="6800" dirty="0" err="1" smtClean="0"/>
              <a:t>sea</a:t>
            </a:r>
            <a:r>
              <a:rPr lang="pl-PL" sz="6800" dirty="0" smtClean="0"/>
              <a:t> </a:t>
            </a:r>
            <a:r>
              <a:rPr lang="pl-PL" sz="6800" dirty="0" err="1" smtClean="0"/>
              <a:t>shipping</a:t>
            </a:r>
            <a:r>
              <a:rPr lang="pl-PL" sz="6800" dirty="0" smtClean="0"/>
              <a:t>)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smtClean="0"/>
              <a:t>Banks and </a:t>
            </a:r>
            <a:r>
              <a:rPr lang="pl-PL" sz="6800" dirty="0" err="1" smtClean="0"/>
              <a:t>financial</a:t>
            </a:r>
            <a:r>
              <a:rPr lang="pl-PL" sz="6800" dirty="0" smtClean="0"/>
              <a:t> </a:t>
            </a:r>
            <a:r>
              <a:rPr lang="pl-PL" sz="6800" dirty="0" err="1" smtClean="0"/>
              <a:t>resources</a:t>
            </a:r>
            <a:r>
              <a:rPr lang="pl-PL" sz="6800" dirty="0" smtClean="0"/>
              <a:t>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smtClean="0"/>
              <a:t>Systems and trading </a:t>
            </a:r>
            <a:r>
              <a:rPr lang="pl-PL" sz="6800" dirty="0" err="1" smtClean="0"/>
              <a:t>platforms</a:t>
            </a:r>
            <a:r>
              <a:rPr lang="pl-PL" sz="6800" dirty="0" smtClean="0"/>
              <a:t>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Logistics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Insurances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smtClean="0"/>
              <a:t>Parcel </a:t>
            </a:r>
            <a:r>
              <a:rPr lang="pl-PL" sz="6800" dirty="0" err="1" smtClean="0"/>
              <a:t>tracking</a:t>
            </a:r>
            <a:r>
              <a:rPr lang="pl-PL" sz="6800" dirty="0" smtClean="0"/>
              <a:t>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 smtClean="0"/>
              <a:t>- Market </a:t>
            </a:r>
            <a:r>
              <a:rPr lang="pl-PL" sz="6800" dirty="0" err="1" smtClean="0"/>
              <a:t>research</a:t>
            </a:r>
            <a:r>
              <a:rPr lang="pl-PL" sz="6800" dirty="0" smtClean="0"/>
              <a:t> (</a:t>
            </a:r>
            <a:r>
              <a:rPr lang="pl-PL" sz="6800" dirty="0" err="1" smtClean="0"/>
              <a:t>manufacturers</a:t>
            </a:r>
            <a:r>
              <a:rPr lang="pl-PL" sz="6800" dirty="0" smtClean="0"/>
              <a:t> </a:t>
            </a:r>
            <a:r>
              <a:rPr lang="pl-PL" sz="6800" dirty="0" err="1" smtClean="0"/>
              <a:t>research</a:t>
            </a:r>
            <a:r>
              <a:rPr lang="pl-PL" sz="6800" dirty="0" smtClean="0"/>
              <a:t>)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smtClean="0"/>
              <a:t>Outsourcing  </a:t>
            </a:r>
            <a:r>
              <a:rPr lang="pl-PL" sz="6800" dirty="0"/>
              <a:t/>
            </a:r>
            <a:br>
              <a:rPr lang="pl-PL" sz="6800" dirty="0"/>
            </a:br>
            <a:r>
              <a:rPr lang="pl-PL" sz="6800" dirty="0"/>
              <a:t>- </a:t>
            </a:r>
            <a:r>
              <a:rPr lang="pl-PL" sz="6800" dirty="0" err="1" smtClean="0"/>
              <a:t>Matching</a:t>
            </a:r>
            <a:r>
              <a:rPr lang="pl-PL" sz="6800" dirty="0" smtClean="0"/>
              <a:t> business </a:t>
            </a:r>
            <a:r>
              <a:rPr lang="pl-PL" sz="6800" dirty="0" err="1" smtClean="0"/>
              <a:t>partners</a:t>
            </a:r>
            <a:r>
              <a:rPr lang="pl-PL" sz="4200" dirty="0"/>
              <a:t/>
            </a:r>
            <a:br>
              <a:rPr lang="pl-PL" sz="4200" dirty="0"/>
            </a:br>
            <a:r>
              <a:rPr lang="pl-PL" sz="4200" dirty="0"/>
              <a:t> </a:t>
            </a:r>
            <a:br>
              <a:rPr lang="pl-PL" sz="4200" dirty="0"/>
            </a:br>
            <a:r>
              <a:rPr lang="pl-PL" dirty="0"/>
              <a:t/>
            </a:r>
            <a:br>
              <a:rPr lang="pl-PL" dirty="0"/>
            </a:b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5613" y="463550"/>
            <a:ext cx="7691437" cy="15160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400" dirty="0"/>
              <a:t> </a:t>
            </a:r>
            <a:r>
              <a:rPr lang="pl-PL" sz="2400" dirty="0" smtClean="0"/>
              <a:t>		</a:t>
            </a:r>
            <a:br>
              <a:rPr lang="pl-PL" sz="2400" dirty="0" smtClean="0"/>
            </a:br>
            <a:r>
              <a:rPr lang="pl-PL" sz="2400" dirty="0"/>
              <a:t/>
            </a:r>
            <a:br>
              <a:rPr lang="pl-PL" sz="2400" dirty="0"/>
            </a:br>
            <a:r>
              <a:rPr lang="pl-PL" sz="2400" dirty="0" smtClean="0"/>
              <a:t>			 </a:t>
            </a:r>
            <a:r>
              <a:rPr lang="pl-PL" sz="3200" b="1" dirty="0" smtClean="0">
                <a:solidFill>
                  <a:srgbClr val="FF0000"/>
                </a:solidFill>
                <a:latin typeface="+mn-lt"/>
              </a:rPr>
              <a:t>ASIA </a:t>
            </a:r>
            <a:r>
              <a:rPr lang="pl-PL" sz="3200" b="1" dirty="0">
                <a:solidFill>
                  <a:srgbClr val="FF0000"/>
                </a:solidFill>
                <a:latin typeface="+mn-lt"/>
              </a:rPr>
              <a:t>TRADE </a:t>
            </a:r>
            <a:r>
              <a:rPr lang="pl-PL" sz="32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pl-PL" sz="3200" b="1" dirty="0" smtClean="0">
                <a:solidFill>
                  <a:srgbClr val="FF0000"/>
                </a:solidFill>
                <a:latin typeface="+mn-lt"/>
              </a:rPr>
            </a:br>
            <a:r>
              <a:rPr lang="pl-PL" sz="3200" b="1" dirty="0">
                <a:solidFill>
                  <a:srgbClr val="FF0000"/>
                </a:solidFill>
                <a:latin typeface="+mn-lt"/>
              </a:rPr>
              <a:t>	</a:t>
            </a:r>
            <a:r>
              <a:rPr lang="pl-PL" sz="3200" b="1" dirty="0" smtClean="0">
                <a:solidFill>
                  <a:srgbClr val="FF0000"/>
                </a:solidFill>
                <a:latin typeface="+mn-lt"/>
              </a:rPr>
              <a:t>		KNOW </a:t>
            </a:r>
            <a:r>
              <a:rPr lang="pl-PL" sz="3200" b="1" dirty="0">
                <a:solidFill>
                  <a:srgbClr val="FF0000"/>
                </a:solidFill>
                <a:latin typeface="+mn-lt"/>
              </a:rPr>
              <a:t>HOW  </a:t>
            </a:r>
            <a:r>
              <a:rPr lang="pl-PL" sz="3200" dirty="0">
                <a:solidFill>
                  <a:srgbClr val="FF0000"/>
                </a:solidFill>
                <a:latin typeface="+mn-lt"/>
              </a:rPr>
              <a:t/>
            </a:r>
            <a:br>
              <a:rPr lang="pl-PL" sz="3200" dirty="0">
                <a:solidFill>
                  <a:srgbClr val="FF0000"/>
                </a:solidFill>
                <a:latin typeface="+mn-lt"/>
              </a:rPr>
            </a:br>
            <a:r>
              <a:rPr lang="pl-PL" sz="3200" dirty="0">
                <a:solidFill>
                  <a:srgbClr val="FF0000"/>
                </a:solidFill>
                <a:latin typeface="+mn-lt"/>
              </a:rPr>
              <a:t> </a:t>
            </a:r>
            <a:r>
              <a:rPr lang="pl-PL" sz="3200" dirty="0" smtClean="0">
                <a:solidFill>
                  <a:srgbClr val="FF0000"/>
                </a:solidFill>
                <a:latin typeface="+mn-lt"/>
              </a:rPr>
              <a:t>	40.000 m</a:t>
            </a:r>
            <a:r>
              <a:rPr lang="pl-PL" sz="3200" baseline="30000" dirty="0" smtClean="0">
                <a:solidFill>
                  <a:srgbClr val="FF0000"/>
                </a:solidFill>
                <a:latin typeface="+mn-lt"/>
              </a:rPr>
              <a:t>2</a:t>
            </a:r>
            <a:r>
              <a:rPr lang="pl-PL" sz="3200" dirty="0" smtClean="0">
                <a:solidFill>
                  <a:srgbClr val="FF0000"/>
                </a:solidFill>
                <a:latin typeface="+mn-lt"/>
              </a:rPr>
              <a:t> of </a:t>
            </a:r>
            <a:r>
              <a:rPr lang="pl-PL" sz="3200" dirty="0" err="1" smtClean="0">
                <a:solidFill>
                  <a:srgbClr val="FF0000"/>
                </a:solidFill>
                <a:latin typeface="+mn-lt"/>
              </a:rPr>
              <a:t>area</a:t>
            </a:r>
            <a:r>
              <a:rPr lang="pl-PL" sz="3200" dirty="0" smtClean="0">
                <a:solidFill>
                  <a:srgbClr val="FF0000"/>
                </a:solidFill>
                <a:latin typeface="+mn-lt"/>
              </a:rPr>
              <a:t> for </a:t>
            </a:r>
            <a:r>
              <a:rPr lang="pl-PL" sz="3200" dirty="0" err="1" smtClean="0">
                <a:solidFill>
                  <a:srgbClr val="FF0000"/>
                </a:solidFill>
                <a:latin typeface="+mn-lt"/>
              </a:rPr>
              <a:t>exhibitors</a:t>
            </a:r>
            <a:r>
              <a:rPr lang="pl-PL" sz="3200" dirty="0">
                <a:solidFill>
                  <a:srgbClr val="FF0000"/>
                </a:solidFill>
              </a:rPr>
              <a:t/>
            </a:r>
            <a:br>
              <a:rPr lang="pl-PL" sz="3200" dirty="0">
                <a:solidFill>
                  <a:srgbClr val="FF0000"/>
                </a:solidFill>
              </a:rPr>
            </a:br>
            <a:r>
              <a:rPr lang="pl-PL" sz="3200" dirty="0" smtClean="0">
                <a:solidFill>
                  <a:srgbClr val="FF0000"/>
                </a:solidFill>
              </a:rPr>
              <a:t>		</a:t>
            </a:r>
            <a:br>
              <a:rPr lang="pl-PL" sz="3200" dirty="0" smtClean="0">
                <a:solidFill>
                  <a:srgbClr val="FF0000"/>
                </a:solidFill>
              </a:rPr>
            </a:br>
            <a:r>
              <a:rPr lang="pl-PL" sz="3200" dirty="0" smtClean="0">
                <a:solidFill>
                  <a:srgbClr val="FF0000"/>
                </a:solidFill>
              </a:rPr>
              <a:t/>
            </a:r>
            <a:br>
              <a:rPr lang="pl-PL" sz="3200" dirty="0" smtClean="0">
                <a:solidFill>
                  <a:srgbClr val="FF0000"/>
                </a:solidFill>
              </a:rPr>
            </a:br>
            <a:r>
              <a:rPr lang="pl-PL" sz="3200" dirty="0" smtClean="0">
                <a:solidFill>
                  <a:srgbClr val="FF0000"/>
                </a:solidFill>
              </a:rPr>
              <a:t>		</a:t>
            </a:r>
            <a:r>
              <a:rPr lang="pl-PL" sz="3100" dirty="0"/>
              <a:t>4</a:t>
            </a:r>
            <a:r>
              <a:rPr lang="pl-PL" sz="3100" dirty="0" smtClean="0"/>
              <a:t>  THEME ZONES:</a:t>
            </a:r>
            <a:endParaRPr lang="pl-PL" sz="3100" dirty="0"/>
          </a:p>
        </p:txBody>
      </p:sp>
      <p:sp>
        <p:nvSpPr>
          <p:cNvPr id="16387" name="Symbol zastępczy zawartości 3"/>
          <p:cNvSpPr>
            <a:spLocks noGrp="1"/>
          </p:cNvSpPr>
          <p:nvPr>
            <p:ph idx="1"/>
          </p:nvPr>
        </p:nvSpPr>
        <p:spPr>
          <a:xfrm>
            <a:off x="436563" y="2728913"/>
            <a:ext cx="7807325" cy="344805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pl-PL" sz="1400" dirty="0" smtClean="0"/>
          </a:p>
          <a:p>
            <a:pPr marL="0" indent="0">
              <a:buFont typeface="Arial" charset="0"/>
              <a:buNone/>
            </a:pPr>
            <a:r>
              <a:rPr lang="pl-PL" dirty="0" smtClean="0"/>
              <a:t>1 – KNOW - HOW ZONE</a:t>
            </a:r>
          </a:p>
          <a:p>
            <a:pPr marL="0" indent="0">
              <a:buFont typeface="Arial" charset="0"/>
              <a:buNone/>
            </a:pPr>
            <a:r>
              <a:rPr lang="pl-PL" dirty="0" smtClean="0"/>
              <a:t>2 –SERVICES ZONE</a:t>
            </a:r>
          </a:p>
          <a:p>
            <a:pPr marL="0" indent="0">
              <a:buFont typeface="Arial" charset="0"/>
              <a:buNone/>
            </a:pPr>
            <a:r>
              <a:rPr lang="pl-PL" dirty="0" smtClean="0"/>
              <a:t>3 – EXPORTER ZONE</a:t>
            </a:r>
          </a:p>
          <a:p>
            <a:pPr marL="0" indent="0">
              <a:buFont typeface="Arial" charset="0"/>
              <a:buNone/>
            </a:pPr>
            <a:r>
              <a:rPr lang="pl-PL" dirty="0" smtClean="0"/>
              <a:t>4 – MATCHMAKING ZONE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7323138" cy="132556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/>
              <a:t>		</a:t>
            </a:r>
            <a:r>
              <a:rPr lang="pl-PL" dirty="0" smtClean="0">
                <a:solidFill>
                  <a:srgbClr val="FF0000"/>
                </a:solidFill>
              </a:rPr>
              <a:t/>
            </a:r>
            <a:br>
              <a:rPr lang="pl-PL" dirty="0" smtClean="0">
                <a:solidFill>
                  <a:srgbClr val="FF0000"/>
                </a:solidFill>
              </a:rPr>
            </a:br>
            <a:r>
              <a:rPr lang="pl-PL" dirty="0" smtClean="0">
                <a:solidFill>
                  <a:srgbClr val="FF0000"/>
                </a:solidFill>
                <a:latin typeface="+mn-lt"/>
              </a:rPr>
              <a:t>	1 – „</a:t>
            </a:r>
            <a:r>
              <a:rPr lang="en-US" dirty="0" smtClean="0">
                <a:solidFill>
                  <a:srgbClr val="FF0000"/>
                </a:solidFill>
                <a:latin typeface="+mn-lt"/>
              </a:rPr>
              <a:t>KNOW</a:t>
            </a:r>
            <a:r>
              <a:rPr lang="pl-PL" dirty="0" smtClean="0">
                <a:solidFill>
                  <a:srgbClr val="FF0000"/>
                </a:solidFill>
                <a:latin typeface="+mn-lt"/>
              </a:rPr>
              <a:t> -</a:t>
            </a:r>
            <a:r>
              <a:rPr lang="en-US" dirty="0" smtClean="0">
                <a:solidFill>
                  <a:srgbClr val="FF0000"/>
                </a:solidFill>
                <a:latin typeface="+mn-lt"/>
              </a:rPr>
              <a:t> HOW</a:t>
            </a:r>
            <a:r>
              <a:rPr lang="pl-PL" dirty="0" smtClean="0">
                <a:solidFill>
                  <a:srgbClr val="FF0000"/>
                </a:solidFill>
                <a:latin typeface="+mn-lt"/>
              </a:rPr>
              <a:t>”</a:t>
            </a:r>
            <a:r>
              <a:rPr lang="en-US" dirty="0" smtClean="0">
                <a:solidFill>
                  <a:srgbClr val="FF0000"/>
                </a:solidFill>
                <a:latin typeface="+mn-lt"/>
              </a:rPr>
              <a:t> ZONE </a:t>
            </a:r>
            <a:endParaRPr lang="pl-PL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7411" name="Symbol zastępczy zawartości 4"/>
          <p:cNvSpPr>
            <a:spLocks noGrp="1"/>
          </p:cNvSpPr>
          <p:nvPr>
            <p:ph idx="1"/>
          </p:nvPr>
        </p:nvSpPr>
        <p:spPr>
          <a:xfrm>
            <a:off x="838200" y="1825625"/>
            <a:ext cx="7445375" cy="4351338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pl-PL" smtClean="0"/>
              <a:t>Embassies</a:t>
            </a:r>
            <a:br>
              <a:rPr lang="pl-PL" smtClean="0"/>
            </a:br>
            <a:r>
              <a:rPr lang="pl-PL" smtClean="0"/>
              <a:t>			</a:t>
            </a:r>
          </a:p>
          <a:p>
            <a:pPr marL="0" indent="0" algn="ctr">
              <a:buFont typeface="Arial" charset="0"/>
              <a:buNone/>
            </a:pPr>
            <a:r>
              <a:rPr lang="pl-PL" smtClean="0"/>
              <a:t>Consulates</a:t>
            </a:r>
            <a:br>
              <a:rPr lang="pl-PL" smtClean="0"/>
            </a:br>
            <a:r>
              <a:rPr lang="pl-PL" smtClean="0"/>
              <a:t>		</a:t>
            </a:r>
          </a:p>
          <a:p>
            <a:pPr marL="0" indent="0" algn="ctr">
              <a:buFont typeface="Arial" charset="0"/>
              <a:buNone/>
            </a:pPr>
            <a:r>
              <a:rPr lang="pl-PL" smtClean="0"/>
              <a:t>Representations</a:t>
            </a:r>
            <a:br>
              <a:rPr lang="pl-PL" smtClean="0"/>
            </a:br>
            <a:r>
              <a:rPr lang="pl-PL" smtClean="0"/>
              <a:t>		      </a:t>
            </a:r>
          </a:p>
          <a:p>
            <a:pPr marL="0" indent="0" algn="ctr">
              <a:buFont typeface="Arial" charset="0"/>
              <a:buNone/>
            </a:pPr>
            <a:r>
              <a:rPr lang="pl-PL" smtClean="0"/>
              <a:t>Chambers of Commerce</a:t>
            </a:r>
            <a:br>
              <a:rPr lang="pl-PL" smtClean="0"/>
            </a:br>
            <a:r>
              <a:rPr lang="pl-PL" smtClean="0"/>
              <a:t>		</a:t>
            </a:r>
          </a:p>
          <a:p>
            <a:pPr marL="0" indent="0" algn="ctr">
              <a:buFont typeface="Arial" charset="0"/>
              <a:buNone/>
            </a:pPr>
            <a:r>
              <a:rPr lang="pl-PL" smtClean="0"/>
              <a:t>Economic Missions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33375" y="122238"/>
            <a:ext cx="7759700" cy="914400"/>
          </a:xfrm>
        </p:spPr>
        <p:txBody>
          <a:bodyPr rtlCol="0">
            <a:normAutofit fontScale="90000"/>
          </a:bodyPr>
          <a:lstStyle/>
          <a:p>
            <a:pPr marL="685800" indent="-685800" algn="ctr" fontAlgn="auto">
              <a:spcAft>
                <a:spcPts val="0"/>
              </a:spcAft>
              <a:defRPr/>
            </a:pPr>
            <a:r>
              <a:rPr lang="pl-PL" sz="4800" b="1" dirty="0"/>
              <a:t> </a:t>
            </a:r>
            <a:r>
              <a:rPr lang="pl-PL" sz="4800" b="1" dirty="0" smtClean="0"/>
              <a:t/>
            </a:r>
            <a:br>
              <a:rPr lang="pl-PL" sz="4800" b="1" dirty="0" smtClean="0"/>
            </a:br>
            <a:r>
              <a:rPr lang="pl-PL" sz="4800" b="1" dirty="0"/>
              <a:t/>
            </a:r>
            <a:br>
              <a:rPr lang="pl-PL" sz="4800" b="1" dirty="0"/>
            </a:br>
            <a:r>
              <a:rPr lang="pl-PL" sz="4800" dirty="0" smtClean="0">
                <a:solidFill>
                  <a:srgbClr val="FF0000"/>
                </a:solidFill>
              </a:rPr>
              <a:t>2 –SERVICES ZONE</a:t>
            </a:r>
            <a:br>
              <a:rPr lang="pl-PL" sz="4800" dirty="0" smtClean="0">
                <a:solidFill>
                  <a:srgbClr val="FF0000"/>
                </a:solidFill>
              </a:rPr>
            </a:br>
            <a:r>
              <a:rPr lang="pl-PL" sz="1400" dirty="0" smtClean="0">
                <a:solidFill>
                  <a:srgbClr val="FF0000"/>
                </a:solidFill>
              </a:rPr>
              <a:t>FOR BEGINNING IMPORTERS</a:t>
            </a:r>
            <a:r>
              <a:rPr lang="pl-PL" sz="4800" dirty="0" smtClean="0">
                <a:solidFill>
                  <a:srgbClr val="FF0000"/>
                </a:solidFill>
              </a:rPr>
              <a:t/>
            </a:r>
            <a:br>
              <a:rPr lang="pl-PL" sz="4800" dirty="0" smtClean="0">
                <a:solidFill>
                  <a:srgbClr val="FF0000"/>
                </a:solidFill>
              </a:rPr>
            </a:br>
            <a:r>
              <a:rPr lang="pl-PL" sz="4800" dirty="0" smtClean="0">
                <a:solidFill>
                  <a:srgbClr val="FF0000"/>
                </a:solidFill>
              </a:rPr>
              <a:t/>
            </a:r>
            <a:br>
              <a:rPr lang="pl-PL" sz="4800" dirty="0" smtClean="0">
                <a:solidFill>
                  <a:srgbClr val="FF0000"/>
                </a:solidFill>
              </a:rPr>
            </a:br>
            <a:endParaRPr lang="pl-PL" sz="4800" dirty="0">
              <a:solidFill>
                <a:srgbClr val="FF0000"/>
              </a:solidFill>
            </a:endParaRPr>
          </a:p>
        </p:txBody>
      </p:sp>
      <p:sp>
        <p:nvSpPr>
          <p:cNvPr id="4" name="Symbol zastępczy zawartości 3"/>
          <p:cNvSpPr>
            <a:spLocks noGrp="1"/>
          </p:cNvSpPr>
          <p:nvPr>
            <p:ph idx="1"/>
          </p:nvPr>
        </p:nvSpPr>
        <p:spPr>
          <a:xfrm>
            <a:off x="190500" y="928688"/>
            <a:ext cx="8121650" cy="5608637"/>
          </a:xfrm>
        </p:spPr>
        <p:txBody>
          <a:bodyPr>
            <a:normAutofit lnSpcReduction="10000"/>
          </a:bodyPr>
          <a:lstStyle/>
          <a:p>
            <a:pPr marL="914400" lvl="2" indent="0">
              <a:lnSpc>
                <a:spcPct val="70000"/>
              </a:lnSpc>
              <a:buFont typeface="Arial" charset="0"/>
              <a:buNone/>
            </a:pPr>
            <a:r>
              <a:rPr lang="pl-PL" sz="700" dirty="0" smtClean="0"/>
              <a:t>		             </a:t>
            </a:r>
          </a:p>
          <a:p>
            <a:pPr marL="914400" lvl="2" indent="0">
              <a:lnSpc>
                <a:spcPct val="70000"/>
              </a:lnSpc>
              <a:buFont typeface="Arial" charset="0"/>
              <a:buNone/>
            </a:pPr>
            <a:endParaRPr lang="pl-PL" sz="700" dirty="0" smtClean="0">
              <a:solidFill>
                <a:srgbClr val="FF0000"/>
              </a:solidFill>
            </a:endParaRP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smtClean="0">
                <a:solidFill>
                  <a:srgbClr val="FF0000"/>
                </a:solidFill>
              </a:rPr>
              <a:t>COMPREHENSIVE IMPORT SUPPORT</a:t>
            </a: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smtClean="0"/>
              <a:t>Service </a:t>
            </a:r>
            <a:r>
              <a:rPr lang="pl-PL" sz="1600" dirty="0" err="1" smtClean="0"/>
              <a:t>addressed</a:t>
            </a:r>
            <a:r>
              <a:rPr lang="pl-PL" sz="1600" dirty="0" smtClean="0"/>
              <a:t> to </a:t>
            </a:r>
            <a:r>
              <a:rPr lang="pl-PL" sz="1600" dirty="0" err="1" smtClean="0"/>
              <a:t>companies</a:t>
            </a:r>
            <a:r>
              <a:rPr lang="pl-PL" sz="1600" dirty="0" smtClean="0"/>
              <a:t> and </a:t>
            </a:r>
            <a:r>
              <a:rPr lang="pl-PL" sz="1600" dirty="0" err="1" smtClean="0"/>
              <a:t>those</a:t>
            </a:r>
            <a:r>
              <a:rPr lang="pl-PL" sz="1600" dirty="0" smtClean="0"/>
              <a:t> of </a:t>
            </a:r>
            <a:r>
              <a:rPr lang="pl-PL" sz="1600" dirty="0" err="1" smtClean="0"/>
              <a:t>you</a:t>
            </a:r>
            <a:r>
              <a:rPr lang="pl-PL" sz="1600" dirty="0" smtClean="0"/>
              <a:t> </a:t>
            </a:r>
            <a:r>
              <a:rPr lang="pl-PL" sz="1600" dirty="0" err="1" smtClean="0"/>
              <a:t>who</a:t>
            </a:r>
            <a:r>
              <a:rPr lang="pl-PL" sz="1600" dirty="0" smtClean="0"/>
              <a:t> for </a:t>
            </a:r>
            <a:r>
              <a:rPr lang="pl-PL" sz="1600" dirty="0" err="1" smtClean="0"/>
              <a:t>different</a:t>
            </a:r>
            <a:r>
              <a:rPr lang="pl-PL" sz="1600" dirty="0" smtClean="0"/>
              <a:t> </a:t>
            </a:r>
            <a:r>
              <a:rPr lang="pl-PL" sz="1600" dirty="0" err="1" smtClean="0"/>
              <a:t>reasons</a:t>
            </a:r>
            <a:r>
              <a:rPr lang="pl-PL" sz="1600" dirty="0" smtClean="0"/>
              <a:t> </a:t>
            </a:r>
            <a:r>
              <a:rPr lang="pl-PL" sz="1600" dirty="0" err="1" smtClean="0"/>
              <a:t>are</a:t>
            </a:r>
            <a:r>
              <a:rPr lang="pl-PL" sz="1600" dirty="0" smtClean="0"/>
              <a:t> </a:t>
            </a:r>
            <a:r>
              <a:rPr lang="pl-PL" sz="1600" dirty="0" err="1" smtClean="0"/>
              <a:t>reluctant</a:t>
            </a:r>
            <a:r>
              <a:rPr lang="pl-PL" sz="1600" dirty="0" smtClean="0"/>
              <a:t> </a:t>
            </a:r>
            <a:r>
              <a:rPr lang="pl-PL" sz="1600" dirty="0" err="1" smtClean="0"/>
              <a:t>or</a:t>
            </a:r>
            <a:r>
              <a:rPr lang="pl-PL" sz="1600" dirty="0" smtClean="0"/>
              <a:t> do not </a:t>
            </a:r>
            <a:r>
              <a:rPr lang="pl-PL" sz="1600" dirty="0" err="1" smtClean="0"/>
              <a:t>have</a:t>
            </a:r>
            <a:r>
              <a:rPr lang="pl-PL" sz="1600" dirty="0" smtClean="0"/>
              <a:t> the </a:t>
            </a:r>
            <a:r>
              <a:rPr lang="pl-PL" sz="1600" dirty="0" err="1" smtClean="0"/>
              <a:t>opportunity</a:t>
            </a:r>
            <a:r>
              <a:rPr lang="pl-PL" sz="1600" dirty="0" smtClean="0"/>
              <a:t> to </a:t>
            </a:r>
            <a:r>
              <a:rPr lang="pl-PL" sz="1600" dirty="0" err="1" smtClean="0"/>
              <a:t>become</a:t>
            </a:r>
            <a:r>
              <a:rPr lang="pl-PL" sz="1600" dirty="0" smtClean="0"/>
              <a:t> </a:t>
            </a:r>
            <a:r>
              <a:rPr lang="pl-PL" sz="1600" dirty="0" err="1" smtClean="0"/>
              <a:t>an</a:t>
            </a:r>
            <a:r>
              <a:rPr lang="pl-PL" sz="1600" dirty="0" smtClean="0"/>
              <a:t> importer but </a:t>
            </a:r>
            <a:r>
              <a:rPr lang="pl-PL" sz="1600" dirty="0" err="1" smtClean="0"/>
              <a:t>aim</a:t>
            </a:r>
            <a:r>
              <a:rPr lang="pl-PL" sz="1600" dirty="0" smtClean="0"/>
              <a:t> </a:t>
            </a:r>
            <a:r>
              <a:rPr lang="pl-PL" sz="1600" dirty="0" err="1" smtClean="0"/>
              <a:t>at</a:t>
            </a:r>
            <a:r>
              <a:rPr lang="pl-PL" sz="1600" dirty="0" smtClean="0"/>
              <a:t> </a:t>
            </a:r>
            <a:r>
              <a:rPr lang="pl-PL" sz="1600" dirty="0" err="1" smtClean="0"/>
              <a:t>obtaining</a:t>
            </a:r>
            <a:r>
              <a:rPr lang="pl-PL" sz="1600" dirty="0" smtClean="0"/>
              <a:t> </a:t>
            </a:r>
            <a:r>
              <a:rPr lang="pl-PL" sz="1600" dirty="0" err="1" smtClean="0"/>
              <a:t>direct</a:t>
            </a:r>
            <a:r>
              <a:rPr lang="pl-PL" sz="1600" dirty="0" smtClean="0"/>
              <a:t> </a:t>
            </a:r>
            <a:r>
              <a:rPr lang="pl-PL" sz="1600" dirty="0" err="1" smtClean="0"/>
              <a:t>access</a:t>
            </a:r>
            <a:r>
              <a:rPr lang="pl-PL" sz="1600" dirty="0" smtClean="0"/>
              <a:t> to </a:t>
            </a:r>
            <a:r>
              <a:rPr lang="pl-PL" sz="1600" dirty="0" err="1" smtClean="0"/>
              <a:t>Asian</a:t>
            </a:r>
            <a:r>
              <a:rPr lang="pl-PL" sz="1600" dirty="0" smtClean="0"/>
              <a:t> market </a:t>
            </a:r>
            <a:r>
              <a:rPr lang="pl-PL" sz="1600" dirty="0" err="1" smtClean="0"/>
              <a:t>resources</a:t>
            </a:r>
            <a:r>
              <a:rPr lang="pl-PL" sz="1600" dirty="0" smtClean="0"/>
              <a:t>.</a:t>
            </a: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err="1" smtClean="0"/>
              <a:t>You</a:t>
            </a:r>
            <a:r>
              <a:rPr lang="pl-PL" sz="1600" dirty="0" smtClean="0"/>
              <a:t> place </a:t>
            </a:r>
            <a:r>
              <a:rPr lang="pl-PL" sz="1600" dirty="0" err="1" smtClean="0"/>
              <a:t>an</a:t>
            </a:r>
            <a:r>
              <a:rPr lang="pl-PL" sz="1600" dirty="0" smtClean="0"/>
              <a:t> order for products </a:t>
            </a:r>
            <a:r>
              <a:rPr lang="pl-PL" sz="1600" dirty="0" err="1" smtClean="0"/>
              <a:t>or</a:t>
            </a:r>
            <a:r>
              <a:rPr lang="pl-PL" sz="1600" dirty="0" smtClean="0"/>
              <a:t> </a:t>
            </a:r>
            <a:r>
              <a:rPr lang="pl-PL" sz="1600" dirty="0" err="1" smtClean="0"/>
              <a:t>stock</a:t>
            </a:r>
            <a:r>
              <a:rPr lang="pl-PL" sz="1600" dirty="0" smtClean="0"/>
              <a:t> </a:t>
            </a:r>
            <a:r>
              <a:rPr lang="pl-PL" sz="1600" dirty="0" err="1" smtClean="0"/>
              <a:t>that</a:t>
            </a:r>
            <a:r>
              <a:rPr lang="pl-PL" sz="1600" dirty="0" smtClean="0"/>
              <a:t> </a:t>
            </a:r>
            <a:r>
              <a:rPr lang="pl-PL" sz="1600" dirty="0" err="1" smtClean="0"/>
              <a:t>meet</a:t>
            </a:r>
            <a:r>
              <a:rPr lang="pl-PL" sz="1600" dirty="0" smtClean="0"/>
              <a:t> </a:t>
            </a:r>
            <a:r>
              <a:rPr lang="pl-PL" sz="1600" dirty="0" err="1" smtClean="0"/>
              <a:t>your</a:t>
            </a:r>
            <a:r>
              <a:rPr lang="pl-PL" sz="1600" dirty="0" smtClean="0"/>
              <a:t> </a:t>
            </a:r>
            <a:r>
              <a:rPr lang="pl-PL" sz="1600" dirty="0" err="1" smtClean="0"/>
              <a:t>requirements</a:t>
            </a:r>
            <a:r>
              <a:rPr lang="pl-PL" sz="1600" dirty="0" smtClean="0"/>
              <a:t> to </a:t>
            </a:r>
            <a:r>
              <a:rPr lang="pl-PL" sz="1600" dirty="0" err="1" smtClean="0"/>
              <a:t>these</a:t>
            </a:r>
            <a:r>
              <a:rPr lang="pl-PL" sz="1600" dirty="0" smtClean="0"/>
              <a:t> </a:t>
            </a:r>
            <a:r>
              <a:rPr lang="pl-PL" sz="1600" dirty="0" err="1" smtClean="0"/>
              <a:t>companies</a:t>
            </a:r>
            <a:r>
              <a:rPr lang="pl-PL" sz="1600" dirty="0" smtClean="0"/>
              <a:t>. </a:t>
            </a:r>
            <a:r>
              <a:rPr lang="pl-PL" sz="1600" dirty="0" err="1" smtClean="0"/>
              <a:t>Tasks</a:t>
            </a:r>
            <a:r>
              <a:rPr lang="pl-PL" sz="1600" dirty="0" smtClean="0"/>
              <a:t> </a:t>
            </a:r>
            <a:r>
              <a:rPr lang="pl-PL" sz="1600" dirty="0" err="1" smtClean="0"/>
              <a:t>involve</a:t>
            </a:r>
            <a:r>
              <a:rPr lang="pl-PL" sz="1600" dirty="0" smtClean="0"/>
              <a:t>: choice of </a:t>
            </a:r>
            <a:r>
              <a:rPr lang="pl-PL" sz="1600" dirty="0" err="1" smtClean="0"/>
              <a:t>appropriate</a:t>
            </a:r>
            <a:r>
              <a:rPr lang="pl-PL" sz="1600" dirty="0" smtClean="0"/>
              <a:t> </a:t>
            </a:r>
            <a:r>
              <a:rPr lang="pl-PL" sz="1600" dirty="0" err="1" smtClean="0"/>
              <a:t>supplier</a:t>
            </a:r>
            <a:r>
              <a:rPr lang="pl-PL" sz="1600" dirty="0" smtClean="0"/>
              <a:t>, </a:t>
            </a:r>
            <a:r>
              <a:rPr lang="pl-PL" sz="1600" dirty="0" err="1" smtClean="0"/>
              <a:t>gathering</a:t>
            </a:r>
            <a:r>
              <a:rPr lang="pl-PL" sz="1600" dirty="0" smtClean="0"/>
              <a:t> </a:t>
            </a:r>
            <a:r>
              <a:rPr lang="pl-PL" sz="1600" dirty="0" err="1" smtClean="0"/>
              <a:t>samples</a:t>
            </a:r>
            <a:r>
              <a:rPr lang="pl-PL" sz="1600" dirty="0" smtClean="0"/>
              <a:t>.</a:t>
            </a: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err="1" smtClean="0"/>
              <a:t>Supervising</a:t>
            </a:r>
            <a:r>
              <a:rPr lang="pl-PL" sz="1600" dirty="0" smtClean="0"/>
              <a:t> of </a:t>
            </a:r>
            <a:r>
              <a:rPr lang="pl-PL" sz="1600" dirty="0" err="1" smtClean="0"/>
              <a:t>production</a:t>
            </a:r>
            <a:r>
              <a:rPr lang="pl-PL" sz="1600" dirty="0" smtClean="0"/>
              <a:t> and </a:t>
            </a:r>
            <a:r>
              <a:rPr lang="pl-PL" sz="1600" dirty="0" err="1" smtClean="0"/>
              <a:t>loading</a:t>
            </a:r>
            <a:r>
              <a:rPr lang="pl-PL" sz="1600" dirty="0" smtClean="0"/>
              <a:t> </a:t>
            </a:r>
            <a:r>
              <a:rPr lang="pl-PL" sz="1600" dirty="0" err="1" smtClean="0"/>
              <a:t>process</a:t>
            </a:r>
            <a:r>
              <a:rPr lang="pl-PL" sz="1600" dirty="0" smtClean="0"/>
              <a:t>. The </a:t>
            </a:r>
            <a:r>
              <a:rPr lang="pl-PL" sz="1600" dirty="0" err="1" smtClean="0"/>
              <a:t>companies</a:t>
            </a:r>
            <a:r>
              <a:rPr lang="pl-PL" sz="1600" dirty="0" smtClean="0"/>
              <a:t> import the </a:t>
            </a:r>
            <a:r>
              <a:rPr lang="pl-PL" sz="1600" dirty="0" err="1" smtClean="0"/>
              <a:t>commodity</a:t>
            </a:r>
            <a:r>
              <a:rPr lang="pl-PL" sz="1600" dirty="0" smtClean="0"/>
              <a:t>, </a:t>
            </a:r>
            <a:r>
              <a:rPr lang="pl-PL" sz="1600" dirty="0" err="1" smtClean="0"/>
              <a:t>conduct</a:t>
            </a:r>
            <a:r>
              <a:rPr lang="pl-PL" sz="1600" dirty="0" smtClean="0"/>
              <a:t> the </a:t>
            </a:r>
            <a:r>
              <a:rPr lang="pl-PL" sz="1600" dirty="0" err="1" smtClean="0"/>
              <a:t>customs</a:t>
            </a:r>
            <a:r>
              <a:rPr lang="pl-PL" sz="1600" dirty="0" smtClean="0"/>
              <a:t> </a:t>
            </a:r>
            <a:r>
              <a:rPr lang="pl-PL" sz="1600" dirty="0" err="1" smtClean="0"/>
              <a:t>clearance</a:t>
            </a:r>
            <a:r>
              <a:rPr lang="pl-PL" sz="1600" dirty="0" smtClean="0"/>
              <a:t> and </a:t>
            </a:r>
            <a:r>
              <a:rPr lang="pl-PL" sz="1600" dirty="0" err="1" smtClean="0"/>
              <a:t>deliver</a:t>
            </a:r>
            <a:r>
              <a:rPr lang="pl-PL" sz="1600" dirty="0" smtClean="0"/>
              <a:t> </a:t>
            </a:r>
            <a:r>
              <a:rPr lang="pl-PL" sz="1600" dirty="0" err="1" smtClean="0"/>
              <a:t>it</a:t>
            </a:r>
            <a:r>
              <a:rPr lang="pl-PL" sz="1600" dirty="0" smtClean="0"/>
              <a:t> to </a:t>
            </a:r>
            <a:r>
              <a:rPr lang="pl-PL" sz="1600" dirty="0" err="1" smtClean="0"/>
              <a:t>your</a:t>
            </a:r>
            <a:r>
              <a:rPr lang="pl-PL" sz="1600" dirty="0" smtClean="0"/>
              <a:t> </a:t>
            </a:r>
            <a:r>
              <a:rPr lang="pl-PL" sz="1600" dirty="0" err="1" smtClean="0"/>
              <a:t>warehouse</a:t>
            </a:r>
            <a:r>
              <a:rPr lang="pl-PL" sz="1600" dirty="0" smtClean="0"/>
              <a:t>- DOOR TO DOOR service. </a:t>
            </a:r>
            <a:r>
              <a:rPr lang="pl-PL" sz="1600" dirty="0" err="1" smtClean="0"/>
              <a:t>That</a:t>
            </a:r>
            <a:r>
              <a:rPr lang="pl-PL" sz="1600" dirty="0" smtClean="0"/>
              <a:t> </a:t>
            </a:r>
            <a:r>
              <a:rPr lang="pl-PL" sz="1600" dirty="0" err="1" smtClean="0"/>
              <a:t>kind</a:t>
            </a:r>
            <a:r>
              <a:rPr lang="pl-PL" sz="1600" dirty="0" smtClean="0"/>
              <a:t> of </a:t>
            </a:r>
            <a:r>
              <a:rPr lang="pl-PL" sz="1600" dirty="0" err="1" smtClean="0"/>
              <a:t>orders</a:t>
            </a:r>
            <a:r>
              <a:rPr lang="pl-PL" sz="1600" dirty="0" smtClean="0"/>
              <a:t> </a:t>
            </a:r>
            <a:r>
              <a:rPr lang="pl-PL" sz="1600" dirty="0" err="1" smtClean="0"/>
              <a:t>execution</a:t>
            </a:r>
            <a:r>
              <a:rPr lang="pl-PL" sz="1600" dirty="0" smtClean="0"/>
              <a:t> </a:t>
            </a:r>
            <a:r>
              <a:rPr lang="pl-PL" sz="1600" dirty="0" err="1" smtClean="0"/>
              <a:t>will</a:t>
            </a:r>
            <a:r>
              <a:rPr lang="pl-PL" sz="1600" dirty="0" smtClean="0"/>
              <a:t> be </a:t>
            </a:r>
            <a:r>
              <a:rPr lang="pl-PL" sz="1600" dirty="0" err="1" smtClean="0"/>
              <a:t>based</a:t>
            </a:r>
            <a:r>
              <a:rPr lang="pl-PL" sz="1600" dirty="0" smtClean="0"/>
              <a:t> </a:t>
            </a:r>
            <a:r>
              <a:rPr lang="pl-PL" sz="1600" dirty="0" err="1" smtClean="0"/>
              <a:t>only</a:t>
            </a:r>
            <a:r>
              <a:rPr lang="pl-PL" sz="1600" dirty="0" smtClean="0"/>
              <a:t> on </a:t>
            </a:r>
            <a:r>
              <a:rPr lang="pl-PL" sz="1600" dirty="0" err="1" smtClean="0"/>
              <a:t>binding</a:t>
            </a:r>
            <a:r>
              <a:rPr lang="pl-PL" sz="1600" dirty="0" smtClean="0"/>
              <a:t> </a:t>
            </a:r>
            <a:r>
              <a:rPr lang="pl-PL" sz="1600" dirty="0" err="1" smtClean="0"/>
              <a:t>agreement</a:t>
            </a:r>
            <a:r>
              <a:rPr lang="pl-PL" sz="1600" dirty="0" smtClean="0"/>
              <a:t>. </a:t>
            </a: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endParaRPr lang="pl-PL" sz="1600" dirty="0" smtClean="0">
              <a:solidFill>
                <a:srgbClr val="FF0000"/>
              </a:solidFill>
            </a:endParaRP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smtClean="0">
                <a:solidFill>
                  <a:srgbClr val="FF0000"/>
                </a:solidFill>
              </a:rPr>
              <a:t>MANUFACTURERS RESEARCH</a:t>
            </a:r>
            <a:endParaRPr lang="pl-PL" sz="1600" dirty="0" smtClean="0"/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err="1" smtClean="0"/>
              <a:t>Basing</a:t>
            </a:r>
            <a:r>
              <a:rPr lang="pl-PL" sz="1600" dirty="0" smtClean="0"/>
              <a:t> on </a:t>
            </a:r>
            <a:r>
              <a:rPr lang="pl-PL" sz="1600" dirty="0" err="1" smtClean="0"/>
              <a:t>information</a:t>
            </a:r>
            <a:r>
              <a:rPr lang="pl-PL" sz="1600" dirty="0" smtClean="0"/>
              <a:t> and </a:t>
            </a:r>
            <a:r>
              <a:rPr lang="pl-PL" sz="1600" dirty="0" err="1" smtClean="0"/>
              <a:t>specification</a:t>
            </a:r>
            <a:r>
              <a:rPr lang="pl-PL" sz="1600" dirty="0" smtClean="0"/>
              <a:t> of </a:t>
            </a:r>
            <a:r>
              <a:rPr lang="pl-PL" sz="1600" dirty="0" err="1" smtClean="0"/>
              <a:t>required</a:t>
            </a:r>
            <a:r>
              <a:rPr lang="pl-PL" sz="1600" dirty="0" smtClean="0"/>
              <a:t> products </a:t>
            </a:r>
            <a:r>
              <a:rPr lang="pl-PL" sz="1600" dirty="0" err="1" smtClean="0"/>
              <a:t>provided</a:t>
            </a:r>
            <a:r>
              <a:rPr lang="pl-PL" sz="1600" dirty="0" smtClean="0"/>
              <a:t> by </a:t>
            </a:r>
            <a:r>
              <a:rPr lang="pl-PL" sz="1600" dirty="0" err="1" smtClean="0"/>
              <a:t>you</a:t>
            </a:r>
            <a:r>
              <a:rPr lang="pl-PL" sz="1600" dirty="0" smtClean="0"/>
              <a:t>, </a:t>
            </a:r>
            <a:r>
              <a:rPr lang="pl-PL" sz="1600" dirty="0" err="1" smtClean="0"/>
              <a:t>companies</a:t>
            </a:r>
            <a:r>
              <a:rPr lang="pl-PL" sz="1600" dirty="0" smtClean="0"/>
              <a:t> </a:t>
            </a:r>
            <a:r>
              <a:rPr lang="pl-PL" sz="1600" dirty="0" err="1" smtClean="0"/>
              <a:t>will</a:t>
            </a:r>
            <a:r>
              <a:rPr lang="pl-PL" sz="1600" dirty="0" smtClean="0"/>
              <a:t> </a:t>
            </a:r>
            <a:r>
              <a:rPr lang="pl-PL" sz="1600" dirty="0" err="1" smtClean="0"/>
              <a:t>present</a:t>
            </a:r>
            <a:r>
              <a:rPr lang="pl-PL" sz="1600" dirty="0" smtClean="0"/>
              <a:t> a list of </a:t>
            </a:r>
            <a:r>
              <a:rPr lang="pl-PL" sz="1600" dirty="0" err="1" smtClean="0"/>
              <a:t>offers</a:t>
            </a:r>
            <a:r>
              <a:rPr lang="pl-PL" sz="1600" dirty="0" smtClean="0"/>
              <a:t> of </a:t>
            </a:r>
            <a:r>
              <a:rPr lang="pl-PL" sz="1600" dirty="0" err="1" smtClean="0"/>
              <a:t>Asian</a:t>
            </a:r>
            <a:r>
              <a:rPr lang="pl-PL" sz="1600" dirty="0" smtClean="0"/>
              <a:t> products. The list </a:t>
            </a:r>
            <a:r>
              <a:rPr lang="pl-PL" sz="1600" dirty="0" err="1" smtClean="0"/>
              <a:t>might</a:t>
            </a:r>
            <a:r>
              <a:rPr lang="pl-PL" sz="1600" dirty="0" smtClean="0"/>
              <a:t> </a:t>
            </a:r>
            <a:r>
              <a:rPr lang="pl-PL" sz="1600" dirty="0" err="1" smtClean="0"/>
              <a:t>include</a:t>
            </a:r>
            <a:r>
              <a:rPr lang="pl-PL" sz="1600" dirty="0" smtClean="0"/>
              <a:t> </a:t>
            </a:r>
            <a:r>
              <a:rPr lang="pl-PL" sz="1600" dirty="0" err="1" smtClean="0"/>
              <a:t>best</a:t>
            </a:r>
            <a:r>
              <a:rPr lang="pl-PL" sz="1600" dirty="0" smtClean="0"/>
              <a:t> </a:t>
            </a:r>
            <a:r>
              <a:rPr lang="pl-PL" sz="1600" dirty="0" err="1" smtClean="0"/>
              <a:t>prices</a:t>
            </a:r>
            <a:r>
              <a:rPr lang="pl-PL" sz="1600" dirty="0" smtClean="0"/>
              <a:t>, relations </a:t>
            </a:r>
            <a:r>
              <a:rPr lang="pl-PL" sz="1600" dirty="0" err="1" smtClean="0"/>
              <a:t>between</a:t>
            </a:r>
            <a:r>
              <a:rPr lang="pl-PL" sz="1600" dirty="0" smtClean="0"/>
              <a:t> </a:t>
            </a:r>
            <a:r>
              <a:rPr lang="pl-PL" sz="1600" dirty="0" err="1" smtClean="0"/>
              <a:t>price</a:t>
            </a:r>
            <a:r>
              <a:rPr lang="pl-PL" sz="1600" dirty="0" smtClean="0"/>
              <a:t> and </a:t>
            </a:r>
            <a:r>
              <a:rPr lang="pl-PL" sz="1600" dirty="0" err="1" smtClean="0"/>
              <a:t>quality</a:t>
            </a:r>
            <a:r>
              <a:rPr lang="pl-PL" sz="1600" dirty="0" smtClean="0"/>
              <a:t> as </a:t>
            </a:r>
            <a:r>
              <a:rPr lang="pl-PL" sz="1600" dirty="0" err="1" smtClean="0"/>
              <a:t>well</a:t>
            </a:r>
            <a:r>
              <a:rPr lang="pl-PL" sz="1600" dirty="0" smtClean="0"/>
              <a:t> as products of the </a:t>
            </a:r>
            <a:r>
              <a:rPr lang="pl-PL" sz="1600" dirty="0" err="1" smtClean="0"/>
              <a:t>highest</a:t>
            </a:r>
            <a:r>
              <a:rPr lang="pl-PL" sz="1600" dirty="0" smtClean="0"/>
              <a:t> </a:t>
            </a:r>
            <a:r>
              <a:rPr lang="pl-PL" sz="1600" dirty="0" err="1" smtClean="0"/>
              <a:t>price</a:t>
            </a:r>
            <a:r>
              <a:rPr lang="pl-PL" sz="1600" dirty="0" smtClean="0"/>
              <a:t>.</a:t>
            </a: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err="1" smtClean="0"/>
              <a:t>Among</a:t>
            </a:r>
            <a:r>
              <a:rPr lang="pl-PL" sz="1600" dirty="0" smtClean="0"/>
              <a:t> </a:t>
            </a:r>
            <a:r>
              <a:rPr lang="pl-PL" sz="1600" dirty="0" err="1" smtClean="0"/>
              <a:t>exhibitors</a:t>
            </a:r>
            <a:r>
              <a:rPr lang="pl-PL" sz="1600" dirty="0" smtClean="0"/>
              <a:t> </a:t>
            </a:r>
            <a:r>
              <a:rPr lang="pl-PL" sz="1600" dirty="0" err="1" smtClean="0"/>
              <a:t>there</a:t>
            </a:r>
            <a:r>
              <a:rPr lang="pl-PL" sz="1600" dirty="0" smtClean="0"/>
              <a:t> </a:t>
            </a:r>
            <a:r>
              <a:rPr lang="pl-PL" sz="1600" dirty="0" err="1" smtClean="0"/>
              <a:t>will</a:t>
            </a:r>
            <a:r>
              <a:rPr lang="pl-PL" sz="1600" dirty="0" smtClean="0"/>
              <a:t> be </a:t>
            </a:r>
            <a:r>
              <a:rPr lang="pl-PL" sz="1600" dirty="0" err="1" smtClean="0"/>
              <a:t>also</a:t>
            </a:r>
            <a:r>
              <a:rPr lang="pl-PL" sz="1600" dirty="0" smtClean="0"/>
              <a:t> </a:t>
            </a:r>
            <a:r>
              <a:rPr lang="pl-PL" sz="1600" dirty="0" err="1" smtClean="0"/>
              <a:t>those</a:t>
            </a:r>
            <a:r>
              <a:rPr lang="pl-PL" sz="1600" dirty="0" smtClean="0"/>
              <a:t> </a:t>
            </a:r>
            <a:r>
              <a:rPr lang="pl-PL" sz="1600" dirty="0" err="1" smtClean="0"/>
              <a:t>who</a:t>
            </a:r>
            <a:r>
              <a:rPr lang="pl-PL" sz="1600" dirty="0" smtClean="0"/>
              <a:t> </a:t>
            </a:r>
            <a:r>
              <a:rPr lang="pl-PL" sz="1600" dirty="0" err="1" smtClean="0"/>
              <a:t>will</a:t>
            </a:r>
            <a:r>
              <a:rPr lang="pl-PL" sz="1600" dirty="0" smtClean="0"/>
              <a:t> handle </a:t>
            </a:r>
            <a:r>
              <a:rPr lang="pl-PL" sz="1600" dirty="0" err="1" smtClean="0"/>
              <a:t>negotiations</a:t>
            </a:r>
            <a:r>
              <a:rPr lang="pl-PL" sz="1600" dirty="0" smtClean="0"/>
              <a:t> on </a:t>
            </a:r>
            <a:r>
              <a:rPr lang="pl-PL" sz="1600" dirty="0" err="1" smtClean="0"/>
              <a:t>behalf</a:t>
            </a:r>
            <a:r>
              <a:rPr lang="pl-PL" sz="1600" dirty="0" smtClean="0"/>
              <a:t> of </a:t>
            </a:r>
            <a:r>
              <a:rPr lang="pl-PL" sz="1600" dirty="0" err="1" smtClean="0"/>
              <a:t>you</a:t>
            </a:r>
            <a:r>
              <a:rPr lang="pl-PL" sz="1600" dirty="0" smtClean="0"/>
              <a:t> with </a:t>
            </a:r>
            <a:r>
              <a:rPr lang="pl-PL" sz="1600" dirty="0" err="1" smtClean="0"/>
              <a:t>producer</a:t>
            </a:r>
            <a:r>
              <a:rPr lang="pl-PL" sz="1600" dirty="0" smtClean="0"/>
              <a:t> </a:t>
            </a:r>
            <a:r>
              <a:rPr lang="pl-PL" sz="1600" dirty="0" err="1" smtClean="0"/>
              <a:t>denoted</a:t>
            </a:r>
            <a:r>
              <a:rPr lang="pl-PL" sz="1600" dirty="0" smtClean="0"/>
              <a:t> by </a:t>
            </a:r>
            <a:r>
              <a:rPr lang="pl-PL" sz="1600" dirty="0" err="1" smtClean="0"/>
              <a:t>you</a:t>
            </a:r>
            <a:r>
              <a:rPr lang="pl-PL" sz="1600" dirty="0" smtClean="0"/>
              <a:t>. </a:t>
            </a:r>
            <a:r>
              <a:rPr lang="pl-PL" sz="1600" dirty="0" err="1" smtClean="0"/>
              <a:t>This</a:t>
            </a:r>
            <a:r>
              <a:rPr lang="pl-PL" sz="1600" dirty="0" smtClean="0"/>
              <a:t> </a:t>
            </a:r>
            <a:r>
              <a:rPr lang="pl-PL" sz="1600" dirty="0" err="1" smtClean="0"/>
              <a:t>kind</a:t>
            </a:r>
            <a:r>
              <a:rPr lang="pl-PL" sz="1600" dirty="0" smtClean="0"/>
              <a:t> of service </a:t>
            </a:r>
            <a:r>
              <a:rPr lang="pl-PL" sz="1600" dirty="0" err="1" smtClean="0"/>
              <a:t>is</a:t>
            </a:r>
            <a:r>
              <a:rPr lang="pl-PL" sz="1600" dirty="0" smtClean="0"/>
              <a:t> </a:t>
            </a:r>
            <a:r>
              <a:rPr lang="pl-PL" sz="1600" dirty="0" err="1" smtClean="0"/>
              <a:t>often</a:t>
            </a:r>
            <a:r>
              <a:rPr lang="pl-PL" sz="1600" dirty="0" smtClean="0"/>
              <a:t> </a:t>
            </a:r>
            <a:r>
              <a:rPr lang="pl-PL" sz="1600" dirty="0" err="1" smtClean="0"/>
              <a:t>connected</a:t>
            </a:r>
            <a:r>
              <a:rPr lang="pl-PL" sz="1600" dirty="0" smtClean="0"/>
              <a:t> with </a:t>
            </a:r>
            <a:r>
              <a:rPr lang="pl-PL" sz="1600" dirty="0" err="1" smtClean="0"/>
              <a:t>organizing</a:t>
            </a:r>
            <a:r>
              <a:rPr lang="pl-PL" sz="1600" dirty="0" smtClean="0"/>
              <a:t> </a:t>
            </a:r>
            <a:r>
              <a:rPr lang="pl-PL" sz="1600" dirty="0" err="1" smtClean="0"/>
              <a:t>product</a:t>
            </a:r>
            <a:r>
              <a:rPr lang="pl-PL" sz="1600" dirty="0" smtClean="0"/>
              <a:t> </a:t>
            </a:r>
            <a:r>
              <a:rPr lang="pl-PL" sz="1600" dirty="0" err="1" smtClean="0"/>
              <a:t>samples</a:t>
            </a:r>
            <a:r>
              <a:rPr lang="pl-PL" sz="1600" dirty="0" smtClean="0"/>
              <a:t>, </a:t>
            </a:r>
            <a:r>
              <a:rPr lang="pl-PL" sz="1600" dirty="0" err="1" smtClean="0"/>
              <a:t>supervision</a:t>
            </a:r>
            <a:r>
              <a:rPr lang="pl-PL" sz="1600" dirty="0" smtClean="0"/>
              <a:t> of </a:t>
            </a:r>
            <a:r>
              <a:rPr lang="pl-PL" sz="1600" dirty="0" err="1" smtClean="0"/>
              <a:t>ordering</a:t>
            </a:r>
            <a:r>
              <a:rPr lang="pl-PL" sz="1600" dirty="0" smtClean="0"/>
              <a:t> and </a:t>
            </a:r>
            <a:r>
              <a:rPr lang="pl-PL" sz="1600" dirty="0" err="1" smtClean="0"/>
              <a:t>loading</a:t>
            </a:r>
            <a:r>
              <a:rPr lang="pl-PL" sz="1600" dirty="0" smtClean="0"/>
              <a:t> </a:t>
            </a:r>
            <a:r>
              <a:rPr lang="pl-PL" sz="1600" dirty="0" err="1" smtClean="0"/>
              <a:t>process</a:t>
            </a:r>
            <a:r>
              <a:rPr lang="pl-PL" sz="1600" dirty="0" smtClean="0"/>
              <a:t> and </a:t>
            </a:r>
            <a:r>
              <a:rPr lang="pl-PL" sz="1600" dirty="0" err="1" smtClean="0"/>
              <a:t>dealing</a:t>
            </a:r>
            <a:r>
              <a:rPr lang="pl-PL" sz="1600" dirty="0" smtClean="0"/>
              <a:t> with </a:t>
            </a:r>
            <a:r>
              <a:rPr lang="pl-PL" sz="1600" dirty="0" err="1" smtClean="0"/>
              <a:t>formalities</a:t>
            </a:r>
            <a:r>
              <a:rPr lang="pl-PL" sz="1600" dirty="0" smtClean="0"/>
              <a:t> </a:t>
            </a:r>
            <a:r>
              <a:rPr lang="pl-PL" sz="1600" dirty="0" err="1" smtClean="0"/>
              <a:t>which</a:t>
            </a:r>
            <a:r>
              <a:rPr lang="pl-PL" sz="1600" dirty="0" smtClean="0"/>
              <a:t> </a:t>
            </a:r>
            <a:r>
              <a:rPr lang="pl-PL" sz="1600" dirty="0" err="1" smtClean="0"/>
              <a:t>emerge</a:t>
            </a:r>
            <a:r>
              <a:rPr lang="pl-PL" sz="1600" dirty="0" smtClean="0"/>
              <a:t> </a:t>
            </a:r>
            <a:r>
              <a:rPr lang="pl-PL" sz="1600" dirty="0" err="1" smtClean="0"/>
              <a:t>around</a:t>
            </a:r>
            <a:r>
              <a:rPr lang="pl-PL" sz="1600" dirty="0" smtClean="0"/>
              <a:t> </a:t>
            </a:r>
            <a:r>
              <a:rPr lang="pl-PL" sz="1600" dirty="0" err="1" smtClean="0"/>
              <a:t>an</a:t>
            </a:r>
            <a:r>
              <a:rPr lang="pl-PL" sz="1600" dirty="0" smtClean="0"/>
              <a:t> </a:t>
            </a:r>
            <a:r>
              <a:rPr lang="pl-PL" sz="1600" dirty="0" err="1" smtClean="0"/>
              <a:t>Asian</a:t>
            </a:r>
            <a:r>
              <a:rPr lang="pl-PL" sz="1600" dirty="0" smtClean="0"/>
              <a:t> </a:t>
            </a:r>
            <a:r>
              <a:rPr lang="pl-PL" sz="1600" dirty="0" err="1" smtClean="0"/>
              <a:t>company</a:t>
            </a:r>
            <a:r>
              <a:rPr lang="pl-PL" sz="1600" dirty="0" smtClean="0"/>
              <a:t> </a:t>
            </a:r>
            <a:r>
              <a:rPr lang="pl-PL" sz="1600" dirty="0" err="1" smtClean="0"/>
              <a:t>activity</a:t>
            </a:r>
            <a:r>
              <a:rPr lang="pl-PL" sz="1600" dirty="0" smtClean="0"/>
              <a:t>.</a:t>
            </a: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endParaRPr lang="pl-PL" sz="1600" dirty="0" smtClean="0">
              <a:solidFill>
                <a:srgbClr val="FF0000"/>
              </a:solidFill>
            </a:endParaRP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smtClean="0">
                <a:solidFill>
                  <a:srgbClr val="FF0000"/>
                </a:solidFill>
              </a:rPr>
              <a:t>VERIFICATION OF PRODUCER</a:t>
            </a:r>
            <a:endParaRPr lang="pl-PL" sz="1600" dirty="0" smtClean="0"/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err="1" smtClean="0"/>
              <a:t>Companies</a:t>
            </a:r>
            <a:r>
              <a:rPr lang="pl-PL" sz="1600" dirty="0" smtClean="0"/>
              <a:t> </a:t>
            </a:r>
            <a:r>
              <a:rPr lang="pl-PL" sz="1600" dirty="0" err="1" smtClean="0"/>
              <a:t>handling</a:t>
            </a:r>
            <a:r>
              <a:rPr lang="pl-PL" sz="1600" dirty="0" smtClean="0"/>
              <a:t> </a:t>
            </a:r>
            <a:r>
              <a:rPr lang="pl-PL" sz="1600" dirty="0" err="1" smtClean="0"/>
              <a:t>audit</a:t>
            </a:r>
            <a:r>
              <a:rPr lang="pl-PL" sz="1600" dirty="0" smtClean="0"/>
              <a:t> of the </a:t>
            </a:r>
            <a:r>
              <a:rPr lang="pl-PL" sz="1600" dirty="0" err="1" smtClean="0"/>
              <a:t>chosen</a:t>
            </a:r>
            <a:r>
              <a:rPr lang="pl-PL" sz="1600" dirty="0" smtClean="0"/>
              <a:t> </a:t>
            </a:r>
            <a:r>
              <a:rPr lang="pl-PL" sz="1600" dirty="0" err="1" smtClean="0"/>
              <a:t>manufacturer</a:t>
            </a:r>
            <a:r>
              <a:rPr lang="pl-PL" sz="1600" dirty="0" smtClean="0"/>
              <a:t>. </a:t>
            </a:r>
            <a:r>
              <a:rPr lang="pl-PL" sz="1600" dirty="0" err="1" smtClean="0"/>
              <a:t>This</a:t>
            </a:r>
            <a:r>
              <a:rPr lang="pl-PL" sz="1600" dirty="0" smtClean="0"/>
              <a:t> service </a:t>
            </a:r>
            <a:r>
              <a:rPr lang="pl-PL" sz="1600" dirty="0" err="1" smtClean="0"/>
              <a:t>might</a:t>
            </a:r>
            <a:r>
              <a:rPr lang="pl-PL" sz="1600" dirty="0" smtClean="0"/>
              <a:t> </a:t>
            </a:r>
            <a:r>
              <a:rPr lang="pl-PL" sz="1600" dirty="0" err="1" smtClean="0"/>
              <a:t>have</a:t>
            </a:r>
            <a:r>
              <a:rPr lang="pl-PL" sz="1600" dirty="0" smtClean="0"/>
              <a:t> </a:t>
            </a:r>
            <a:r>
              <a:rPr lang="pl-PL" sz="1600" dirty="0" err="1" smtClean="0"/>
              <a:t>diversified</a:t>
            </a:r>
            <a:r>
              <a:rPr lang="pl-PL" sz="1600" dirty="0" smtClean="0"/>
              <a:t> </a:t>
            </a:r>
            <a:r>
              <a:rPr lang="pl-PL" sz="1600" dirty="0" err="1" smtClean="0"/>
              <a:t>character</a:t>
            </a:r>
            <a:r>
              <a:rPr lang="pl-PL" sz="1600" dirty="0" smtClean="0"/>
              <a:t>. </a:t>
            </a:r>
            <a:r>
              <a:rPr lang="pl-PL" sz="1600" dirty="0" err="1" smtClean="0"/>
              <a:t>Starting</a:t>
            </a:r>
            <a:r>
              <a:rPr lang="pl-PL" sz="1600" dirty="0" smtClean="0"/>
              <a:t> from </a:t>
            </a:r>
            <a:r>
              <a:rPr lang="pl-PL" sz="1600" dirty="0" err="1" smtClean="0"/>
              <a:t>general</a:t>
            </a:r>
            <a:r>
              <a:rPr lang="pl-PL" sz="1600" dirty="0" smtClean="0"/>
              <a:t> </a:t>
            </a:r>
            <a:r>
              <a:rPr lang="pl-PL" sz="1600" dirty="0" err="1" smtClean="0"/>
              <a:t>verification</a:t>
            </a:r>
            <a:r>
              <a:rPr lang="pl-PL" sz="1600" dirty="0" smtClean="0"/>
              <a:t> of </a:t>
            </a:r>
            <a:r>
              <a:rPr lang="pl-PL" sz="1600" dirty="0" err="1" smtClean="0"/>
              <a:t>registration</a:t>
            </a:r>
            <a:r>
              <a:rPr lang="pl-PL" sz="1600" dirty="0" smtClean="0"/>
              <a:t> </a:t>
            </a:r>
            <a:r>
              <a:rPr lang="pl-PL" sz="1600" dirty="0" err="1" smtClean="0"/>
              <a:t>documents</a:t>
            </a:r>
            <a:r>
              <a:rPr lang="pl-PL" sz="1600" dirty="0" smtClean="0"/>
              <a:t> of a </a:t>
            </a:r>
            <a:r>
              <a:rPr lang="pl-PL" sz="1600" dirty="0" err="1" smtClean="0"/>
              <a:t>given</a:t>
            </a:r>
            <a:r>
              <a:rPr lang="pl-PL" sz="1600" dirty="0" smtClean="0"/>
              <a:t> </a:t>
            </a:r>
            <a:r>
              <a:rPr lang="pl-PL" sz="1600" dirty="0" err="1" smtClean="0"/>
              <a:t>company</a:t>
            </a:r>
            <a:r>
              <a:rPr lang="pl-PL" sz="1600" dirty="0" smtClean="0"/>
              <a:t> </a:t>
            </a:r>
            <a:r>
              <a:rPr lang="pl-PL" sz="1600" dirty="0" err="1" smtClean="0"/>
              <a:t>confirming</a:t>
            </a:r>
            <a:r>
              <a:rPr lang="pl-PL" sz="1600" dirty="0" smtClean="0"/>
              <a:t> </a:t>
            </a:r>
            <a:r>
              <a:rPr lang="pl-PL" sz="1600" dirty="0" err="1" smtClean="0"/>
              <a:t>it’s</a:t>
            </a:r>
            <a:r>
              <a:rPr lang="pl-PL" sz="1600" dirty="0" smtClean="0"/>
              <a:t> </a:t>
            </a:r>
            <a:r>
              <a:rPr lang="pl-PL" sz="1600" dirty="0" err="1" smtClean="0"/>
              <a:t>existence</a:t>
            </a:r>
            <a:r>
              <a:rPr lang="pl-PL" sz="1600" dirty="0" smtClean="0"/>
              <a:t>, </a:t>
            </a:r>
            <a:r>
              <a:rPr lang="pl-PL" sz="1600" dirty="0" err="1" smtClean="0"/>
              <a:t>through</a:t>
            </a:r>
            <a:r>
              <a:rPr lang="pl-PL" sz="1600" dirty="0" smtClean="0"/>
              <a:t> </a:t>
            </a:r>
            <a:r>
              <a:rPr lang="pl-PL" sz="1600" dirty="0" err="1" smtClean="0"/>
              <a:t>control</a:t>
            </a:r>
            <a:r>
              <a:rPr lang="pl-PL" sz="1600" dirty="0" smtClean="0"/>
              <a:t> in a </a:t>
            </a:r>
            <a:r>
              <a:rPr lang="pl-PL" sz="1600" dirty="0" err="1" smtClean="0"/>
              <a:t>manufacture</a:t>
            </a:r>
            <a:r>
              <a:rPr lang="pl-PL" sz="1600" dirty="0" smtClean="0"/>
              <a:t>, </a:t>
            </a:r>
            <a:r>
              <a:rPr lang="pl-PL" sz="1600" dirty="0" err="1" smtClean="0"/>
              <a:t>verification</a:t>
            </a:r>
            <a:r>
              <a:rPr lang="pl-PL" sz="1600" dirty="0" smtClean="0"/>
              <a:t> of </a:t>
            </a:r>
            <a:r>
              <a:rPr lang="pl-PL" sz="1600" dirty="0" err="1" smtClean="0"/>
              <a:t>staff</a:t>
            </a:r>
            <a:r>
              <a:rPr lang="pl-PL" sz="1600" dirty="0" smtClean="0"/>
              <a:t> </a:t>
            </a:r>
            <a:r>
              <a:rPr lang="pl-PL" sz="1600" dirty="0" err="1" smtClean="0"/>
              <a:t>number</a:t>
            </a:r>
            <a:r>
              <a:rPr lang="pl-PL" sz="1600" dirty="0" smtClean="0"/>
              <a:t> and </a:t>
            </a:r>
            <a:r>
              <a:rPr lang="pl-PL" sz="1600" dirty="0" err="1" smtClean="0"/>
              <a:t>production</a:t>
            </a:r>
            <a:r>
              <a:rPr lang="pl-PL" sz="1600" dirty="0" smtClean="0"/>
              <a:t> </a:t>
            </a:r>
            <a:r>
              <a:rPr lang="pl-PL" sz="1600" dirty="0" err="1" smtClean="0"/>
              <a:t>capacity</a:t>
            </a:r>
            <a:r>
              <a:rPr lang="pl-PL" sz="1600" dirty="0" smtClean="0"/>
              <a:t>, to </a:t>
            </a:r>
            <a:r>
              <a:rPr lang="pl-PL" sz="1600" dirty="0" err="1" smtClean="0"/>
              <a:t>quality</a:t>
            </a:r>
            <a:r>
              <a:rPr lang="pl-PL" sz="1600" dirty="0" smtClean="0"/>
              <a:t> </a:t>
            </a:r>
            <a:r>
              <a:rPr lang="pl-PL" sz="1600" dirty="0" err="1" smtClean="0"/>
              <a:t>control</a:t>
            </a:r>
            <a:r>
              <a:rPr lang="pl-PL" sz="1600" dirty="0" smtClean="0"/>
              <a:t> of </a:t>
            </a:r>
            <a:r>
              <a:rPr lang="pl-PL" sz="1600" dirty="0" err="1" smtClean="0"/>
              <a:t>already</a:t>
            </a:r>
            <a:r>
              <a:rPr lang="pl-PL" sz="1600" dirty="0" smtClean="0"/>
              <a:t> </a:t>
            </a:r>
            <a:r>
              <a:rPr lang="pl-PL" sz="1600" dirty="0" err="1" smtClean="0"/>
              <a:t>produced</a:t>
            </a:r>
            <a:r>
              <a:rPr lang="pl-PL" sz="1600" dirty="0" smtClean="0"/>
              <a:t> </a:t>
            </a:r>
            <a:r>
              <a:rPr lang="pl-PL" sz="1600" dirty="0" err="1" smtClean="0"/>
              <a:t>goods</a:t>
            </a:r>
            <a:r>
              <a:rPr lang="pl-PL" sz="1600" dirty="0" smtClean="0"/>
              <a:t>, </a:t>
            </a:r>
            <a:r>
              <a:rPr lang="pl-PL" sz="1600" dirty="0" err="1" smtClean="0"/>
              <a:t>gathering</a:t>
            </a:r>
            <a:r>
              <a:rPr lang="pl-PL" sz="1600" dirty="0" smtClean="0"/>
              <a:t> and </a:t>
            </a:r>
            <a:r>
              <a:rPr lang="pl-PL" sz="1600" dirty="0" err="1" smtClean="0"/>
              <a:t>sending</a:t>
            </a:r>
            <a:r>
              <a:rPr lang="pl-PL" sz="1600" dirty="0" smtClean="0"/>
              <a:t> </a:t>
            </a:r>
            <a:r>
              <a:rPr lang="pl-PL" sz="1600" dirty="0" err="1" smtClean="0"/>
              <a:t>samples</a:t>
            </a:r>
            <a:r>
              <a:rPr lang="pl-PL" sz="1600" dirty="0" smtClean="0"/>
              <a:t> and </a:t>
            </a:r>
            <a:r>
              <a:rPr lang="pl-PL" sz="1600" dirty="0" err="1" smtClean="0"/>
              <a:t>pictures</a:t>
            </a:r>
            <a:r>
              <a:rPr lang="pl-PL" sz="1600" dirty="0" smtClean="0"/>
              <a:t> of </a:t>
            </a:r>
            <a:r>
              <a:rPr lang="pl-PL" sz="1600" dirty="0" err="1" smtClean="0"/>
              <a:t>conducted</a:t>
            </a:r>
            <a:r>
              <a:rPr lang="pl-PL" sz="1600" dirty="0" smtClean="0"/>
              <a:t> </a:t>
            </a:r>
            <a:r>
              <a:rPr lang="pl-PL" sz="1600" dirty="0" err="1" smtClean="0"/>
              <a:t>inspection</a:t>
            </a:r>
            <a:r>
              <a:rPr lang="pl-PL" sz="1600" dirty="0" smtClean="0"/>
              <a:t>.</a:t>
            </a:r>
          </a:p>
          <a:p>
            <a:pPr marL="914400" lvl="2" indent="0" algn="just">
              <a:lnSpc>
                <a:spcPct val="70000"/>
              </a:lnSpc>
              <a:buFont typeface="Arial" charset="0"/>
              <a:buNone/>
            </a:pPr>
            <a:r>
              <a:rPr lang="pl-PL" sz="1600" dirty="0" smtClean="0"/>
              <a:t/>
            </a:r>
            <a:br>
              <a:rPr lang="pl-PL" sz="1600" dirty="0" smtClean="0"/>
            </a:br>
            <a:endParaRPr lang="pl-PL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219075" y="365125"/>
            <a:ext cx="8037513" cy="7540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1400" dirty="0" smtClean="0">
                <a:solidFill>
                  <a:srgbClr val="FF0000"/>
                </a:solidFill>
                <a:latin typeface="+mn-lt"/>
              </a:rPr>
              <a:t>FOR ADVANCED IMPORTERS</a:t>
            </a:r>
            <a:endParaRPr lang="pl-PL" sz="1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7800" y="1065213"/>
            <a:ext cx="8078788" cy="5403850"/>
          </a:xfrm>
        </p:spPr>
        <p:txBody>
          <a:bodyPr>
            <a:normAutofit/>
          </a:bodyPr>
          <a:lstStyle/>
          <a:p>
            <a:pPr marL="0" indent="0">
              <a:lnSpc>
                <a:spcPct val="70000"/>
              </a:lnSpc>
              <a:buFont typeface="Arial" charset="0"/>
              <a:buNone/>
            </a:pPr>
            <a:r>
              <a:rPr lang="pl-PL" sz="2400" baseline="30000" smtClean="0"/>
              <a:t>	</a:t>
            </a:r>
            <a:br>
              <a:rPr lang="pl-PL" sz="2400" baseline="30000" smtClean="0"/>
            </a:br>
            <a:r>
              <a:rPr lang="pl-PL" sz="2400" baseline="30000" smtClean="0"/>
              <a:t>				</a:t>
            </a:r>
          </a:p>
          <a:p>
            <a:pPr marL="0" indent="0" algn="ctr">
              <a:lnSpc>
                <a:spcPct val="70000"/>
              </a:lnSpc>
              <a:buFont typeface="Arial" charset="0"/>
              <a:buNone/>
            </a:pPr>
            <a:r>
              <a:rPr lang="pl-PL" sz="2400" b="1" baseline="30000" smtClean="0"/>
              <a:t>Themes</a:t>
            </a:r>
            <a:r>
              <a:rPr lang="pl-PL" sz="2400" baseline="30000" smtClean="0"/>
              <a:t>		</a:t>
            </a:r>
            <a:endParaRPr lang="pl-PL" sz="2400" baseline="30000" smtClean="0">
              <a:solidFill>
                <a:srgbClr val="FF0000"/>
              </a:solidFill>
            </a:endParaRPr>
          </a:p>
          <a:p>
            <a:pPr marL="0" indent="0">
              <a:lnSpc>
                <a:spcPct val="70000"/>
              </a:lnSpc>
              <a:buFont typeface="Arial" charset="0"/>
              <a:buNone/>
            </a:pPr>
            <a:r>
              <a:rPr lang="pl-PL" sz="2300" baseline="30000" smtClean="0">
                <a:solidFill>
                  <a:srgbClr val="FF0000"/>
                </a:solidFill>
              </a:rPr>
              <a:t>PREPRODUCTION CONTROL</a:t>
            </a:r>
            <a:r>
              <a:rPr lang="pl-PL" sz="2300" baseline="30000" smtClean="0"/>
              <a:t/>
            </a:r>
            <a:br>
              <a:rPr lang="pl-PL" sz="2300" baseline="30000" smtClean="0"/>
            </a:br>
            <a:r>
              <a:rPr lang="pl-PL" sz="2300" baseline="30000" smtClean="0"/>
              <a:t>verification of producer’s reliability (correctness of documents)</a:t>
            </a:r>
            <a:br>
              <a:rPr lang="pl-PL" sz="2300" baseline="30000" smtClean="0"/>
            </a:br>
            <a:r>
              <a:rPr lang="pl-PL" sz="2300" baseline="30000" smtClean="0"/>
              <a:t>plant visitation</a:t>
            </a:r>
            <a:br>
              <a:rPr lang="pl-PL" sz="2300" baseline="30000" smtClean="0"/>
            </a:br>
            <a:r>
              <a:rPr lang="pl-PL" sz="2300" baseline="30000" smtClean="0"/>
              <a:t>verification of machine park quality and production capacity</a:t>
            </a:r>
            <a:br>
              <a:rPr lang="pl-PL" sz="2300" baseline="30000" smtClean="0"/>
            </a:br>
            <a:r>
              <a:rPr lang="pl-PL" sz="2300" baseline="30000" smtClean="0"/>
              <a:t>control of actual number of employees</a:t>
            </a:r>
            <a:br>
              <a:rPr lang="pl-PL" sz="2300" baseline="30000" smtClean="0"/>
            </a:br>
            <a:r>
              <a:rPr lang="pl-PL" sz="2300" baseline="30000" smtClean="0"/>
              <a:t>quality control of already produced commodities</a:t>
            </a:r>
            <a:br>
              <a:rPr lang="pl-PL" sz="2300" baseline="30000" smtClean="0"/>
            </a:br>
            <a:r>
              <a:rPr lang="pl-PL" sz="2300" baseline="30000" smtClean="0"/>
              <a:t>gathering and sending product samples</a:t>
            </a:r>
            <a:br>
              <a:rPr lang="pl-PL" sz="2300" baseline="30000" smtClean="0"/>
            </a:br>
            <a:r>
              <a:rPr lang="pl-PL" sz="2300" baseline="30000" smtClean="0"/>
              <a:t>summary consisting of detailed report with pictures</a:t>
            </a:r>
          </a:p>
          <a:p>
            <a:pPr marL="0" indent="0">
              <a:lnSpc>
                <a:spcPct val="70000"/>
              </a:lnSpc>
              <a:buFont typeface="Arial" charset="0"/>
              <a:buNone/>
            </a:pPr>
            <a:endParaRPr lang="pl-PL" sz="2300" baseline="30000" smtClean="0"/>
          </a:p>
          <a:p>
            <a:pPr marL="0" indent="0">
              <a:lnSpc>
                <a:spcPct val="70000"/>
              </a:lnSpc>
              <a:spcBef>
                <a:spcPts val="300"/>
              </a:spcBef>
              <a:buFont typeface="Arial" charset="0"/>
              <a:buNone/>
            </a:pPr>
            <a:r>
              <a:rPr lang="pl-PL" sz="2300" baseline="30000" smtClean="0">
                <a:solidFill>
                  <a:srgbClr val="FF0000"/>
                </a:solidFill>
              </a:rPr>
              <a:t>POSTPRODUCTION CONTROL </a:t>
            </a:r>
            <a:r>
              <a:rPr lang="pl-PL" sz="2300" baseline="30000" smtClean="0"/>
              <a:t/>
            </a:r>
            <a:br>
              <a:rPr lang="pl-PL" sz="2300" baseline="30000" smtClean="0"/>
            </a:br>
            <a:r>
              <a:rPr lang="pl-PL" sz="2300" baseline="30000" smtClean="0"/>
              <a:t>(most recommended form of control, it is conducted before payment for ordered products)</a:t>
            </a:r>
            <a:br>
              <a:rPr lang="pl-PL" sz="2300" baseline="30000" smtClean="0"/>
            </a:br>
            <a:r>
              <a:rPr lang="pl-PL" sz="2300" baseline="30000" smtClean="0"/>
              <a:t>control of a randomly chosen part of commodity, e.g. 20% of order, AQL assessment </a:t>
            </a:r>
          </a:p>
          <a:p>
            <a:pPr marL="0" indent="0">
              <a:lnSpc>
                <a:spcPct val="70000"/>
              </a:lnSpc>
              <a:spcBef>
                <a:spcPts val="300"/>
              </a:spcBef>
              <a:buFont typeface="Arial" charset="0"/>
              <a:buNone/>
            </a:pPr>
            <a:r>
              <a:rPr lang="pl-PL" sz="2300" baseline="30000" smtClean="0"/>
              <a:t>control of whole order (100% of products is controlled)</a:t>
            </a:r>
          </a:p>
          <a:p>
            <a:pPr marL="0" indent="0">
              <a:lnSpc>
                <a:spcPct val="70000"/>
              </a:lnSpc>
              <a:buFont typeface="Arial" charset="0"/>
              <a:buNone/>
            </a:pPr>
            <a:r>
              <a:rPr lang="pl-PL" sz="2300" baseline="30000" smtClean="0"/>
              <a:t/>
            </a:r>
            <a:br>
              <a:rPr lang="pl-PL" sz="2300" baseline="30000" smtClean="0"/>
            </a:br>
            <a:r>
              <a:rPr lang="pl-PL" sz="2300" baseline="30000" smtClean="0">
                <a:solidFill>
                  <a:srgbClr val="FF0000"/>
                </a:solidFill>
              </a:rPr>
              <a:t>STATIONARY CONTROL</a:t>
            </a:r>
            <a:br>
              <a:rPr lang="pl-PL" sz="2300" baseline="30000" smtClean="0">
                <a:solidFill>
                  <a:srgbClr val="FF0000"/>
                </a:solidFill>
              </a:rPr>
            </a:br>
            <a:r>
              <a:rPr lang="pl-PL" sz="2300" baseline="30000" smtClean="0"/>
              <a:t>it provides permanent supervision over production process</a:t>
            </a:r>
            <a:br>
              <a:rPr lang="pl-PL" sz="2300" baseline="30000" smtClean="0"/>
            </a:br>
            <a:r>
              <a:rPr lang="pl-PL" sz="2300" baseline="30000" smtClean="0"/>
              <a:t>regular reporting</a:t>
            </a:r>
            <a:br>
              <a:rPr lang="pl-PL" sz="2300" baseline="30000" smtClean="0"/>
            </a:br>
            <a:r>
              <a:rPr lang="pl-PL" sz="2300" baseline="30000" smtClean="0"/>
              <a:t>sending samples of particular stages of production</a:t>
            </a:r>
          </a:p>
          <a:p>
            <a:pPr marL="0" indent="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endParaRPr lang="pl-PL" sz="2300" baseline="30000" smtClean="0"/>
          </a:p>
          <a:p>
            <a:pPr marL="0" indent="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pl-PL" sz="2300" baseline="30000" smtClean="0"/>
              <a:t/>
            </a:r>
            <a:br>
              <a:rPr lang="pl-PL" sz="2300" baseline="30000" smtClean="0"/>
            </a:br>
            <a:r>
              <a:rPr lang="pl-PL" sz="2300" baseline="30000" smtClean="0">
                <a:solidFill>
                  <a:srgbClr val="FF0000"/>
                </a:solidFill>
              </a:rPr>
              <a:t>LOADING CONTROL</a:t>
            </a:r>
            <a:r>
              <a:rPr lang="pl-PL" sz="2300" baseline="30000" smtClean="0"/>
              <a:t> </a:t>
            </a:r>
            <a:br>
              <a:rPr lang="pl-PL" sz="2300" baseline="30000" smtClean="0"/>
            </a:br>
            <a:r>
              <a:rPr lang="pl-PL" sz="2300" baseline="30000" smtClean="0"/>
              <a:t>supervision over container loading </a:t>
            </a:r>
          </a:p>
          <a:p>
            <a:pPr marL="0" indent="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pl-PL" sz="2300" baseline="30000" smtClean="0"/>
              <a:t>checking correct stacking and safety</a:t>
            </a:r>
          </a:p>
          <a:p>
            <a:pPr marL="0" indent="0">
              <a:lnSpc>
                <a:spcPct val="70000"/>
              </a:lnSpc>
              <a:spcBef>
                <a:spcPct val="0"/>
              </a:spcBef>
              <a:buFont typeface="Arial" charset="0"/>
              <a:buNone/>
            </a:pPr>
            <a:r>
              <a:rPr lang="pl-PL" sz="2300" baseline="30000" smtClean="0"/>
              <a:t>taking pictures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6"/>
          <p:cNvSpPr>
            <a:spLocks noGrp="1"/>
          </p:cNvSpPr>
          <p:nvPr>
            <p:ph type="title"/>
          </p:nvPr>
        </p:nvSpPr>
        <p:spPr>
          <a:xfrm>
            <a:off x="838200" y="365125"/>
            <a:ext cx="7418388" cy="1325563"/>
          </a:xfrm>
        </p:spPr>
        <p:txBody>
          <a:bodyPr/>
          <a:lstStyle/>
          <a:p>
            <a:pPr algn="ctr"/>
            <a:r>
              <a:rPr lang="pl-PL" dirty="0" smtClean="0">
                <a:solidFill>
                  <a:srgbClr val="FF0000"/>
                </a:solidFill>
              </a:rPr>
              <a:t>3 – EXPORTER ZONE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 smtClean="0"/>
          </a:p>
        </p:txBody>
      </p:sp>
      <p:sp>
        <p:nvSpPr>
          <p:cNvPr id="20483" name="Symbol zastępczy zawartości 2"/>
          <p:cNvSpPr>
            <a:spLocks noGrp="1"/>
          </p:cNvSpPr>
          <p:nvPr>
            <p:ph idx="1"/>
          </p:nvPr>
        </p:nvSpPr>
        <p:spPr>
          <a:xfrm>
            <a:off x="382588" y="1160463"/>
            <a:ext cx="7874000" cy="5016500"/>
          </a:xfrm>
        </p:spPr>
        <p:txBody>
          <a:bodyPr/>
          <a:lstStyle/>
          <a:p>
            <a:endParaRPr lang="pl-PL" sz="2400" b="1" dirty="0" smtClean="0"/>
          </a:p>
          <a:p>
            <a:pPr>
              <a:buFont typeface="Arial" charset="0"/>
              <a:buNone/>
            </a:pPr>
            <a:r>
              <a:rPr lang="pl-PL" sz="3600" dirty="0" smtClean="0"/>
              <a:t>			</a:t>
            </a:r>
          </a:p>
          <a:p>
            <a:pPr>
              <a:buFont typeface="Arial" charset="0"/>
              <a:buNone/>
            </a:pPr>
            <a:r>
              <a:rPr lang="pl-PL" sz="3600" dirty="0"/>
              <a:t>	</a:t>
            </a:r>
            <a:r>
              <a:rPr lang="pl-PL" sz="3600" dirty="0" smtClean="0"/>
              <a:t>		EXPORTERS FROM ASIA </a:t>
            </a:r>
          </a:p>
          <a:p>
            <a:pPr>
              <a:buFont typeface="Arial" charset="0"/>
              <a:buNone/>
            </a:pPr>
            <a:r>
              <a:rPr lang="pl-PL" sz="3600" dirty="0"/>
              <a:t>	</a:t>
            </a:r>
            <a:r>
              <a:rPr lang="pl-PL" sz="3600" dirty="0" smtClean="0"/>
              <a:t>		EXPORTERS FROM POLAND</a:t>
            </a:r>
            <a:br>
              <a:rPr lang="pl-PL" sz="36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0500" y="455613"/>
            <a:ext cx="7916863" cy="1046162"/>
          </a:xfrm>
        </p:spPr>
        <p:txBody>
          <a:bodyPr rtlCol="0">
            <a:normAutofit fontScale="90000"/>
          </a:bodyPr>
          <a:lstStyle/>
          <a:p>
            <a:pPr marL="685800" indent="-685800" fontAlgn="auto">
              <a:spcAft>
                <a:spcPts val="0"/>
              </a:spcAft>
              <a:defRPr/>
            </a:pPr>
            <a:r>
              <a:rPr lang="pl-PL" sz="4800" dirty="0" smtClean="0"/>
              <a:t>		</a:t>
            </a:r>
            <a:br>
              <a:rPr lang="pl-PL" sz="4800" dirty="0" smtClean="0"/>
            </a:br>
            <a:r>
              <a:rPr lang="pl-PL" sz="4800" dirty="0"/>
              <a:t>	</a:t>
            </a:r>
            <a:r>
              <a:rPr lang="pl-PL" sz="4800" dirty="0" smtClean="0">
                <a:solidFill>
                  <a:srgbClr val="FF0000"/>
                </a:solidFill>
              </a:rPr>
              <a:t>4 - MATCHMAKING ZONE:</a:t>
            </a:r>
            <a:r>
              <a:rPr lang="pl-PL" sz="4800" dirty="0">
                <a:solidFill>
                  <a:srgbClr val="FF0000"/>
                </a:solidFill>
              </a:rPr>
              <a:t/>
            </a:r>
            <a:br>
              <a:rPr lang="pl-PL" sz="4800" dirty="0">
                <a:solidFill>
                  <a:srgbClr val="FF0000"/>
                </a:solidFill>
              </a:rPr>
            </a:br>
            <a:endParaRPr lang="pl-PL" sz="4800" dirty="0">
              <a:solidFill>
                <a:srgbClr val="FF0000"/>
              </a:solidFill>
            </a:endParaRPr>
          </a:p>
        </p:txBody>
      </p:sp>
      <p:sp>
        <p:nvSpPr>
          <p:cNvPr id="21507" name="Symbol zastępczy zawartości 4"/>
          <p:cNvSpPr>
            <a:spLocks noGrp="1"/>
          </p:cNvSpPr>
          <p:nvPr>
            <p:ph idx="1"/>
          </p:nvPr>
        </p:nvSpPr>
        <p:spPr>
          <a:xfrm>
            <a:off x="314325" y="1624013"/>
            <a:ext cx="7983538" cy="4244975"/>
          </a:xfrm>
        </p:spPr>
        <p:txBody>
          <a:bodyPr/>
          <a:lstStyle/>
          <a:p>
            <a:pPr>
              <a:buFont typeface="Arial" charset="0"/>
              <a:buNone/>
            </a:pPr>
            <a:endParaRPr lang="pl-PL" sz="1800" dirty="0" smtClean="0"/>
          </a:p>
          <a:p>
            <a:pPr>
              <a:buNone/>
            </a:pPr>
            <a:r>
              <a:rPr lang="pl-PL" sz="1800" dirty="0" smtClean="0"/>
              <a:t>		</a:t>
            </a:r>
            <a:r>
              <a:rPr lang="en-US" sz="1800" dirty="0" smtClean="0"/>
              <a:t>Individual talks partner selection, meetings arrangement, meetings plan elaboration</a:t>
            </a:r>
            <a:br>
              <a:rPr lang="en-US" sz="1800" dirty="0" smtClean="0"/>
            </a:br>
            <a:r>
              <a:rPr lang="en-US" sz="1800" dirty="0" smtClean="0"/>
              <a:t>Venue of meetings and talks in the exhibition facility- organizational support before, during and after meetings, meetings organization, catering, sites equipped with laptops with Internet access, </a:t>
            </a:r>
            <a:br>
              <a:rPr lang="en-US" sz="1800" dirty="0" smtClean="0"/>
            </a:br>
            <a:r>
              <a:rPr lang="en-US" sz="1800" dirty="0" smtClean="0"/>
              <a:t>translator support during meetings, participation in broker meetings</a:t>
            </a:r>
            <a:br>
              <a:rPr lang="en-US" sz="1800" dirty="0" smtClean="0"/>
            </a:b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    </a:t>
            </a:r>
            <a:r>
              <a:rPr lang="en-US" sz="1800" dirty="0" err="1" smtClean="0"/>
              <a:t>Organiser’s</a:t>
            </a:r>
            <a:r>
              <a:rPr lang="en-US" sz="1800" dirty="0" smtClean="0"/>
              <a:t> support before, during and after a meeting on creating an offer– assistance in generating an offer, translation of it, preparation and print of informational and promoting packets with companies’ offers</a:t>
            </a:r>
          </a:p>
          <a:p>
            <a:pPr>
              <a:buFont typeface="Arial" charset="0"/>
              <a:buNone/>
            </a:pPr>
            <a:r>
              <a:rPr lang="pl-PL" dirty="0" smtClean="0"/>
              <a:t>	</a:t>
            </a:r>
            <a:endParaRPr lang="pl-PL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258763" y="311150"/>
            <a:ext cx="7929562" cy="1325563"/>
          </a:xfrm>
        </p:spPr>
        <p:txBody>
          <a:bodyPr>
            <a:normAutofit fontScale="90000"/>
          </a:bodyPr>
          <a:lstStyle/>
          <a:p>
            <a:r>
              <a:rPr lang="pl-PL" sz="4000" smtClean="0"/>
              <a:t>	</a:t>
            </a:r>
            <a:br>
              <a:rPr lang="pl-PL" sz="4000" smtClean="0"/>
            </a:br>
            <a:r>
              <a:rPr lang="pl-PL" sz="4000" smtClean="0"/>
              <a:t>	</a:t>
            </a:r>
            <a:r>
              <a:rPr lang="pl-PL" smtClean="0">
                <a:solidFill>
                  <a:srgbClr val="FF0000"/>
                </a:solidFill>
                <a:latin typeface="Calibri" pitchFamily="34" charset="0"/>
              </a:rPr>
              <a:t>POTENTIAL PARTNERS:</a:t>
            </a:r>
            <a:r>
              <a:rPr lang="pl-PL" smtClean="0">
                <a:solidFill>
                  <a:srgbClr val="FF0000"/>
                </a:solidFill>
              </a:rPr>
              <a:t/>
            </a:r>
            <a:br>
              <a:rPr lang="pl-PL" smtClean="0">
                <a:solidFill>
                  <a:srgbClr val="FF0000"/>
                </a:solidFill>
              </a:rPr>
            </a:br>
            <a:endParaRPr lang="pl-PL" smtClean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46063" y="1460500"/>
            <a:ext cx="7969250" cy="5049838"/>
          </a:xfrm>
        </p:spPr>
        <p:txBody>
          <a:bodyPr>
            <a:normAutofit lnSpcReduction="10000"/>
          </a:bodyPr>
          <a:lstStyle/>
          <a:p>
            <a:pPr>
              <a:buFont typeface="Arial" charset="0"/>
              <a:buNone/>
            </a:pPr>
            <a:endParaRPr lang="pl-PL" sz="2000" dirty="0" smtClean="0"/>
          </a:p>
          <a:p>
            <a:pPr>
              <a:buFont typeface="Arial" charset="0"/>
              <a:buNone/>
            </a:pPr>
            <a:endParaRPr lang="pl-P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pl-PL" sz="2000" dirty="0" smtClean="0"/>
              <a:t>    - </a:t>
            </a:r>
            <a:r>
              <a:rPr lang="pl-PL" sz="2000" dirty="0" err="1" smtClean="0"/>
              <a:t>Ministry</a:t>
            </a:r>
            <a:r>
              <a:rPr lang="pl-PL" sz="2000" dirty="0" smtClean="0"/>
              <a:t> of </a:t>
            </a:r>
            <a:r>
              <a:rPr lang="pl-PL" sz="2000" dirty="0" err="1" smtClean="0"/>
              <a:t>Foreign</a:t>
            </a:r>
            <a:r>
              <a:rPr lang="pl-PL" sz="2000" dirty="0" smtClean="0"/>
              <a:t> </a:t>
            </a:r>
            <a:r>
              <a:rPr lang="pl-PL" sz="2000" dirty="0" err="1" smtClean="0"/>
              <a:t>Affairs</a:t>
            </a: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- </a:t>
            </a:r>
            <a:r>
              <a:rPr lang="pl-PL" sz="2000" dirty="0" err="1" smtClean="0"/>
              <a:t>Ministry</a:t>
            </a:r>
            <a:r>
              <a:rPr lang="pl-PL" sz="2000" dirty="0" smtClean="0"/>
              <a:t> of </a:t>
            </a:r>
            <a:r>
              <a:rPr lang="pl-PL" sz="2000" dirty="0" err="1" smtClean="0"/>
              <a:t>Economy</a:t>
            </a:r>
            <a:r>
              <a:rPr lang="pl-PL" sz="2000" dirty="0" smtClean="0"/>
              <a:t> </a:t>
            </a:r>
            <a:br>
              <a:rPr lang="pl-PL" sz="2000" dirty="0" smtClean="0"/>
            </a:br>
            <a:r>
              <a:rPr lang="pl-PL" sz="2000" dirty="0" smtClean="0"/>
              <a:t>- INVEST IN POLAND PAIZ- </a:t>
            </a:r>
            <a:r>
              <a:rPr lang="pl-PL" sz="2000" dirty="0" err="1" smtClean="0"/>
              <a:t>Polish</a:t>
            </a:r>
            <a:r>
              <a:rPr lang="pl-PL" sz="2000" dirty="0" smtClean="0"/>
              <a:t> Information and </a:t>
            </a:r>
            <a:r>
              <a:rPr lang="pl-PL" sz="2000" dirty="0" err="1" smtClean="0"/>
              <a:t>Foreign</a:t>
            </a:r>
            <a:r>
              <a:rPr lang="pl-PL" sz="2000" dirty="0" smtClean="0"/>
              <a:t> Investment     </a:t>
            </a:r>
            <a:r>
              <a:rPr lang="pl-PL" sz="2000" dirty="0" err="1" smtClean="0"/>
              <a:t>Agency</a:t>
            </a:r>
            <a:endParaRPr lang="pl-PL" sz="2000" dirty="0" smtClean="0"/>
          </a:p>
          <a:p>
            <a:pPr>
              <a:spcBef>
                <a:spcPct val="0"/>
              </a:spcBef>
              <a:buFontTx/>
              <a:buNone/>
            </a:pPr>
            <a:r>
              <a:rPr lang="pl-PL" sz="2000" dirty="0" smtClean="0"/>
              <a:t>    - Me Orient </a:t>
            </a:r>
            <a:br>
              <a:rPr lang="pl-PL" sz="2000" dirty="0" smtClean="0"/>
            </a:br>
            <a:r>
              <a:rPr lang="pl-PL" sz="2000" dirty="0" smtClean="0"/>
              <a:t>- PARP- </a:t>
            </a:r>
            <a:r>
              <a:rPr lang="pl-PL" sz="2000" dirty="0" err="1" smtClean="0"/>
              <a:t>Polish</a:t>
            </a:r>
            <a:r>
              <a:rPr lang="pl-PL" sz="2000" dirty="0" smtClean="0"/>
              <a:t> </a:t>
            </a:r>
            <a:r>
              <a:rPr lang="pl-PL" sz="2000" dirty="0" err="1" smtClean="0"/>
              <a:t>Agency</a:t>
            </a:r>
            <a:r>
              <a:rPr lang="pl-PL" sz="2000" dirty="0" smtClean="0"/>
              <a:t> for Enterprise Development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pl-PL" sz="2000" dirty="0" smtClean="0"/>
              <a:t>	- </a:t>
            </a:r>
            <a:r>
              <a:rPr lang="pl-PL" sz="2000" dirty="0" err="1" smtClean="0"/>
              <a:t>Polish</a:t>
            </a:r>
            <a:r>
              <a:rPr lang="pl-PL" sz="2000" dirty="0" smtClean="0"/>
              <a:t> </a:t>
            </a:r>
            <a:r>
              <a:rPr lang="pl-PL" sz="2000" dirty="0" err="1" smtClean="0"/>
              <a:t>Chamber</a:t>
            </a:r>
            <a:r>
              <a:rPr lang="pl-PL" sz="2000" dirty="0" smtClean="0"/>
              <a:t> of Commerce</a:t>
            </a:r>
            <a:br>
              <a:rPr lang="pl-PL" sz="2000" dirty="0" smtClean="0"/>
            </a:br>
            <a:r>
              <a:rPr lang="pl-PL" sz="2000" dirty="0" smtClean="0"/>
              <a:t>- </a:t>
            </a:r>
            <a:r>
              <a:rPr lang="pl-PL" sz="2000" dirty="0" err="1" smtClean="0"/>
              <a:t>European</a:t>
            </a:r>
            <a:r>
              <a:rPr lang="pl-PL" sz="2000" dirty="0" smtClean="0"/>
              <a:t> </a:t>
            </a:r>
            <a:r>
              <a:rPr lang="pl-PL" sz="2000" dirty="0" err="1" smtClean="0"/>
              <a:t>Commission</a:t>
            </a:r>
            <a:r>
              <a:rPr lang="pl-PL" sz="2000" dirty="0" smtClean="0"/>
              <a:t> </a:t>
            </a:r>
            <a:br>
              <a:rPr lang="pl-PL" sz="2000" dirty="0" smtClean="0"/>
            </a:br>
            <a:r>
              <a:rPr lang="pl-PL" sz="2000" dirty="0" smtClean="0"/>
              <a:t>- </a:t>
            </a:r>
            <a:r>
              <a:rPr lang="pl-PL" sz="2000" dirty="0" err="1" smtClean="0"/>
              <a:t>National</a:t>
            </a:r>
            <a:r>
              <a:rPr lang="pl-PL" sz="2000" dirty="0" smtClean="0"/>
              <a:t> Service System</a:t>
            </a:r>
            <a:br>
              <a:rPr lang="pl-PL" sz="2000" dirty="0" smtClean="0"/>
            </a:br>
            <a:r>
              <a:rPr lang="pl-PL" sz="2000" dirty="0" smtClean="0"/>
              <a:t>- Luna Libra</a:t>
            </a:r>
            <a:br>
              <a:rPr lang="pl-PL" sz="2000" dirty="0" smtClean="0"/>
            </a:br>
            <a:r>
              <a:rPr lang="pl-PL" sz="2000" dirty="0" smtClean="0"/>
              <a:t>- Big China</a:t>
            </a:r>
            <a:br>
              <a:rPr lang="pl-PL" sz="2000" dirty="0" smtClean="0"/>
            </a:br>
            <a:r>
              <a:rPr lang="pl-PL" sz="2000" dirty="0" smtClean="0"/>
              <a:t>- </a:t>
            </a:r>
            <a:r>
              <a:rPr lang="pl-PL" sz="2000" dirty="0" err="1" smtClean="0"/>
              <a:t>Polish-Chinese</a:t>
            </a:r>
            <a:r>
              <a:rPr lang="pl-PL" sz="2000" dirty="0" smtClean="0"/>
              <a:t> </a:t>
            </a:r>
            <a:r>
              <a:rPr lang="pl-PL" sz="2000" dirty="0" err="1" smtClean="0"/>
              <a:t>Chamber</a:t>
            </a:r>
            <a:r>
              <a:rPr lang="pl-PL" sz="2000" dirty="0" smtClean="0"/>
              <a:t> of Commerce </a:t>
            </a:r>
            <a:br>
              <a:rPr lang="pl-PL" sz="2000" dirty="0" smtClean="0"/>
            </a:br>
            <a:r>
              <a:rPr lang="pl-PL" sz="2000" dirty="0" smtClean="0"/>
              <a:t> -importujznami.pl</a:t>
            </a:r>
            <a:br>
              <a:rPr lang="pl-PL" sz="2000" dirty="0" smtClean="0"/>
            </a:br>
            <a:r>
              <a:rPr lang="pl-PL" sz="2000" dirty="0" smtClean="0"/>
              <a:t>- e-import.pl</a:t>
            </a:r>
            <a:br>
              <a:rPr lang="pl-PL" sz="20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endParaRPr lang="pl-PL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50825" y="269875"/>
            <a:ext cx="7691438" cy="1081088"/>
          </a:xfrm>
        </p:spPr>
        <p:txBody>
          <a:bodyPr>
            <a:normAutofit fontScale="90000"/>
          </a:bodyPr>
          <a:lstStyle/>
          <a:p>
            <a:pPr marL="685800" indent="-685800" algn="ctr"/>
            <a:r>
              <a:rPr lang="pl-PL" sz="4300" smtClean="0"/>
              <a:t/>
            </a:r>
            <a:br>
              <a:rPr lang="pl-PL" sz="4300" smtClean="0"/>
            </a:br>
            <a:r>
              <a:rPr lang="pl-PL" sz="4300" smtClean="0">
                <a:solidFill>
                  <a:srgbClr val="FF0000"/>
                </a:solidFill>
                <a:latin typeface="Calibri" pitchFamily="34" charset="0"/>
              </a:rPr>
              <a:t>POTENTIAL MEDIA </a:t>
            </a:r>
            <a:br>
              <a:rPr lang="pl-PL" sz="4300" smtClean="0">
                <a:solidFill>
                  <a:srgbClr val="FF0000"/>
                </a:solidFill>
                <a:latin typeface="Calibri" pitchFamily="34" charset="0"/>
              </a:rPr>
            </a:br>
            <a:r>
              <a:rPr lang="pl-PL" sz="4300" smtClean="0">
                <a:solidFill>
                  <a:srgbClr val="FF0000"/>
                </a:solidFill>
                <a:latin typeface="Calibri" pitchFamily="34" charset="0"/>
              </a:rPr>
              <a:t>PARTNERS </a:t>
            </a:r>
            <a:endParaRPr lang="pl-PL" sz="4300" smtClean="0">
              <a:solidFill>
                <a:srgbClr val="FF0000"/>
              </a:solidFill>
            </a:endParaRPr>
          </a:p>
        </p:txBody>
      </p:sp>
      <p:sp>
        <p:nvSpPr>
          <p:cNvPr id="23555" name="Symbol zastępczy zawartości 2"/>
          <p:cNvSpPr>
            <a:spLocks noGrp="1"/>
          </p:cNvSpPr>
          <p:nvPr>
            <p:ph idx="1"/>
          </p:nvPr>
        </p:nvSpPr>
        <p:spPr>
          <a:xfrm>
            <a:off x="341313" y="1350963"/>
            <a:ext cx="7710487" cy="4826000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pl-PL" sz="2200" smtClean="0"/>
          </a:p>
          <a:p>
            <a:pPr marL="0" indent="0">
              <a:buFont typeface="Arial" charset="0"/>
              <a:buNone/>
            </a:pPr>
            <a:r>
              <a:rPr lang="pl-PL" sz="2200" smtClean="0"/>
              <a:t> -  TVP (TVP 1, TVP 2, TVP OLSZTYN )</a:t>
            </a:r>
          </a:p>
          <a:p>
            <a:pPr marL="0" indent="0">
              <a:buFont typeface="Arial" charset="0"/>
              <a:buNone/>
            </a:pPr>
            <a:r>
              <a:rPr lang="pl-PL" sz="2200" smtClean="0"/>
              <a:t> -  TVN</a:t>
            </a:r>
          </a:p>
          <a:p>
            <a:pPr marL="0" indent="0">
              <a:buFont typeface="Arial" charset="0"/>
              <a:buNone/>
            </a:pPr>
            <a:r>
              <a:rPr lang="pl-PL" sz="2200" smtClean="0"/>
              <a:t> -  FOKUS TV</a:t>
            </a:r>
          </a:p>
          <a:p>
            <a:pPr marL="0" indent="0">
              <a:buFont typeface="Arial" charset="0"/>
              <a:buNone/>
            </a:pPr>
            <a:r>
              <a:rPr lang="pl-PL" sz="2200" smtClean="0"/>
              <a:t> -  POLSAT</a:t>
            </a:r>
          </a:p>
          <a:p>
            <a:pPr marL="0" indent="0">
              <a:buFont typeface="Arial" charset="0"/>
              <a:buNone/>
            </a:pPr>
            <a:r>
              <a:rPr lang="pl-PL" sz="2200" smtClean="0"/>
              <a:t> -  RADIO TOK FM</a:t>
            </a:r>
          </a:p>
          <a:p>
            <a:pPr marL="0" indent="0">
              <a:buFont typeface="Arial" charset="0"/>
              <a:buNone/>
            </a:pPr>
            <a:r>
              <a:rPr lang="pl-PL" sz="2200" smtClean="0"/>
              <a:t> -  RADIO ZET</a:t>
            </a:r>
          </a:p>
          <a:p>
            <a:pPr marL="0" indent="0">
              <a:buFont typeface="Arial" charset="0"/>
              <a:buNone/>
            </a:pPr>
            <a:r>
              <a:rPr lang="pl-PL" sz="2200" smtClean="0"/>
              <a:t> -  Program I and III of Polish Radio</a:t>
            </a:r>
          </a:p>
          <a:p>
            <a:pPr marL="0" indent="0">
              <a:buFont typeface="Arial" charset="0"/>
              <a:buNone/>
            </a:pPr>
            <a:r>
              <a:rPr lang="pl-PL" sz="2200" smtClean="0"/>
              <a:t>  - RMF FM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9863" y="406400"/>
            <a:ext cx="7159625" cy="1325563"/>
          </a:xfrm>
        </p:spPr>
        <p:txBody>
          <a:bodyPr rtlCol="0">
            <a:normAutofit fontScale="90000"/>
          </a:bodyPr>
          <a:lstStyle/>
          <a:p>
            <a:pPr marL="685800" indent="-685800" algn="ctr" fontAlgn="auto">
              <a:spcAft>
                <a:spcPts val="0"/>
              </a:spcAft>
              <a:defRPr/>
            </a:pPr>
            <a:r>
              <a:rPr lang="pl-PL" sz="4800" dirty="0" smtClean="0"/>
              <a:t>      </a:t>
            </a:r>
            <a:r>
              <a:rPr lang="pl-PL" sz="4800" dirty="0" smtClean="0">
                <a:solidFill>
                  <a:srgbClr val="FF0000"/>
                </a:solidFill>
              </a:rPr>
              <a:t>ASIA TRADE</a:t>
            </a:r>
            <a:br>
              <a:rPr lang="pl-PL" sz="4800" dirty="0" smtClean="0">
                <a:solidFill>
                  <a:srgbClr val="FF0000"/>
                </a:solidFill>
              </a:rPr>
            </a:br>
            <a:r>
              <a:rPr lang="pl-PL" sz="4800" dirty="0" smtClean="0">
                <a:solidFill>
                  <a:srgbClr val="FF0000"/>
                </a:solidFill>
              </a:rPr>
              <a:t>KNOW HOW</a:t>
            </a:r>
            <a:endParaRPr lang="pl-PL" sz="4800" dirty="0">
              <a:solidFill>
                <a:srgbClr val="FF00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00038" y="1825625"/>
            <a:ext cx="7710487" cy="4351338"/>
          </a:xfrm>
        </p:spPr>
        <p:txBody>
          <a:bodyPr>
            <a:normAutofit/>
          </a:bodyPr>
          <a:lstStyle/>
          <a:p>
            <a:pPr marL="0" indent="0">
              <a:buFont typeface="Arial" charset="0"/>
              <a:buNone/>
            </a:pPr>
            <a:endParaRPr lang="pl-PL" sz="2600" baseline="30000" dirty="0" smtClean="0"/>
          </a:p>
          <a:p>
            <a:pPr marL="0" indent="0" algn="ctr">
              <a:buFont typeface="Arial" charset="0"/>
              <a:buNone/>
            </a:pPr>
            <a:r>
              <a:rPr lang="pl-PL" sz="3200" dirty="0" err="1" smtClean="0"/>
              <a:t>Date:November</a:t>
            </a:r>
            <a:r>
              <a:rPr lang="pl-PL" sz="3200" dirty="0" smtClean="0"/>
              <a:t> 20-21, 2015</a:t>
            </a:r>
            <a:endParaRPr lang="pl-PL" sz="2400" dirty="0" smtClean="0"/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pl-PL" sz="2400" dirty="0" smtClean="0"/>
              <a:t>	         </a:t>
            </a:r>
            <a:r>
              <a:rPr lang="pl-PL" sz="2400" dirty="0" err="1" smtClean="0"/>
              <a:t>Venue</a:t>
            </a:r>
            <a:r>
              <a:rPr lang="pl-PL" sz="2400" dirty="0" smtClean="0"/>
              <a:t> : Expo Arena Ostróda, Poland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endParaRPr lang="pl-PL" sz="2400" dirty="0" smtClean="0"/>
          </a:p>
          <a:p>
            <a:pPr marL="0" indent="0">
              <a:spcBef>
                <a:spcPct val="0"/>
              </a:spcBef>
              <a:buFont typeface="Arial" charset="0"/>
              <a:buNone/>
            </a:pPr>
            <a:endParaRPr lang="pl-PL" sz="2400" dirty="0" smtClean="0"/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pl-PL" sz="2400" dirty="0" err="1" smtClean="0"/>
              <a:t>Contact</a:t>
            </a:r>
            <a:r>
              <a:rPr lang="pl-PL" sz="2400" dirty="0" smtClean="0"/>
              <a:t>:</a:t>
            </a:r>
            <a:br>
              <a:rPr lang="pl-PL" sz="2400" dirty="0" smtClean="0"/>
            </a:br>
            <a:r>
              <a:rPr lang="pl-PL" sz="2400" dirty="0" smtClean="0"/>
              <a:t>Claudia Czuryłło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pl-PL" sz="2400" dirty="0" err="1" smtClean="0"/>
              <a:t>Key</a:t>
            </a:r>
            <a:r>
              <a:rPr lang="pl-PL" sz="2400" dirty="0" smtClean="0"/>
              <a:t> </a:t>
            </a:r>
            <a:r>
              <a:rPr lang="pl-PL" sz="2400" dirty="0" err="1" smtClean="0"/>
              <a:t>Account</a:t>
            </a:r>
            <a:r>
              <a:rPr lang="pl-PL" sz="2400" dirty="0" smtClean="0"/>
              <a:t> Manager</a:t>
            </a:r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pl-PL" sz="2400" u="sng" dirty="0" smtClean="0">
                <a:hlinkClick r:id="rId3"/>
              </a:rPr>
              <a:t>claudia.czuryllo@expoarena.pl</a:t>
            </a:r>
            <a:endParaRPr lang="pl-PL" sz="2400" dirty="0" smtClean="0"/>
          </a:p>
          <a:p>
            <a:pPr marL="0" indent="0">
              <a:spcBef>
                <a:spcPct val="0"/>
              </a:spcBef>
              <a:buFont typeface="Arial" charset="0"/>
              <a:buNone/>
            </a:pPr>
            <a:r>
              <a:rPr lang="pl-PL" sz="2400" smtClean="0"/>
              <a:t>+48 </a:t>
            </a:r>
            <a:r>
              <a:rPr lang="pl-PL" sz="2400" smtClean="0"/>
              <a:t>607</a:t>
            </a:r>
            <a:r>
              <a:rPr lang="pl-PL" sz="2400" dirty="0" smtClean="0"/>
              <a:t> 601 941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2009</TotalTime>
  <Words>94</Words>
  <Application>Microsoft Office PowerPoint</Application>
  <PresentationFormat>Niestandardowy</PresentationFormat>
  <Paragraphs>91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Office Theme</vt:lpstr>
      <vt:lpstr>Prezentacja programu PowerPoint</vt:lpstr>
      <vt:lpstr>Prezentacja programu PowerPoint</vt:lpstr>
      <vt:lpstr> </vt:lpstr>
      <vt:lpstr>         ASIA TRADE     KNOW HOW     40.000 m2 of area for exhibitors       4  THEME ZONES:</vt:lpstr>
      <vt:lpstr>    1 – „KNOW - HOW” ZONE </vt:lpstr>
      <vt:lpstr>   2 –SERVICES ZONE FOR BEGINNING IMPORTERS  </vt:lpstr>
      <vt:lpstr>FOR ADVANCED IMPORTERS</vt:lpstr>
      <vt:lpstr>3 – EXPORTER ZONE </vt:lpstr>
      <vt:lpstr>    4 - MATCHMAKING ZONE: </vt:lpstr>
      <vt:lpstr>   POTENTIAL PARTNERS: </vt:lpstr>
      <vt:lpstr> POTENTIAL MEDIA  PARTNERS </vt:lpstr>
      <vt:lpstr>      ASIA TRADE KNOW HOW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TheHouseOfPortable</dc:creator>
  <cp:lastModifiedBy>Claudia Czuryłło</cp:lastModifiedBy>
  <cp:revision>123</cp:revision>
  <dcterms:created xsi:type="dcterms:W3CDTF">2014-12-17T11:01:25Z</dcterms:created>
  <dcterms:modified xsi:type="dcterms:W3CDTF">2015-03-30T09:48:23Z</dcterms:modified>
</cp:coreProperties>
</file>