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9" r:id="rId4"/>
  </p:sldIdLst>
  <p:sldSz cx="10071100" cy="7747000"/>
  <p:notesSz cx="10071100" cy="7747000"/>
  <p:embeddedFontLst>
    <p:embeddedFont>
      <p:font typeface="Calibri" pitchFamily="34" charset="0"/>
      <p:regular r:id="rId6"/>
      <p:bold r:id="rId7"/>
      <p:italic r:id="rId8"/>
      <p:boldItalic r:id="rId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BFBFBF"/>
    <a:srgbClr val="FFFFFF"/>
    <a:srgbClr val="D9D9D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5" autoAdjust="0"/>
    <p:restoredTop sz="92848" autoAdjust="0"/>
  </p:normalViewPr>
  <p:slideViewPr>
    <p:cSldViewPr>
      <p:cViewPr>
        <p:scale>
          <a:sx n="60" d="100"/>
          <a:sy n="60" d="100"/>
        </p:scale>
        <p:origin x="-1176" y="30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64038" cy="3873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703888" y="0"/>
            <a:ext cx="4365625" cy="3873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FA87DC-C791-4F93-B442-5B0ABA585947}" type="datetimeFigureOut">
              <a:rPr lang="ru-RU" smtClean="0"/>
              <a:pPr/>
              <a:t>19.11.2014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581025"/>
            <a:ext cx="3778250" cy="2905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679825"/>
            <a:ext cx="8058150" cy="3486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58063"/>
            <a:ext cx="4364038" cy="387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703888" y="7358063"/>
            <a:ext cx="4365625" cy="387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4485EF-05FC-4FAA-9D9F-8CCF958383CE}" type="slidenum">
              <a:rPr lang="ru-RU" smtClean="0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7318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485EF-05FC-4FAA-9D9F-8CCF958383C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6476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485EF-05FC-4FAA-9D9F-8CCF958383C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5999" y="2401570"/>
            <a:ext cx="8567991" cy="162686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11998" y="4338320"/>
            <a:ext cx="7055992" cy="193675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3999" y="1781810"/>
            <a:ext cx="4384795" cy="511302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91194" y="1781810"/>
            <a:ext cx="4384795" cy="511302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3999" y="309879"/>
            <a:ext cx="9071990" cy="123951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3999" y="1781810"/>
            <a:ext cx="9071990" cy="511302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27196" y="7204710"/>
            <a:ext cx="3225596" cy="38735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3999" y="7204710"/>
            <a:ext cx="2318397" cy="38735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11/19/2014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57593" y="7204710"/>
            <a:ext cx="2318397" cy="38735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www.kumagro.com/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23719"/>
            <a:ext cx="10079990" cy="2510142"/>
          </a:xfrm>
          <a:custGeom>
            <a:avLst/>
            <a:gdLst/>
            <a:ahLst/>
            <a:cxnLst/>
            <a:rect l="l" t="t" r="r" b="b"/>
            <a:pathLst>
              <a:path w="10079990" h="2510142">
                <a:moveTo>
                  <a:pt x="0" y="2510142"/>
                </a:moveTo>
                <a:lnTo>
                  <a:pt x="10079990" y="2510142"/>
                </a:lnTo>
                <a:lnTo>
                  <a:pt x="10079990" y="0"/>
                </a:lnTo>
                <a:lnTo>
                  <a:pt x="0" y="0"/>
                </a:lnTo>
                <a:lnTo>
                  <a:pt x="0" y="2510142"/>
                </a:lnTo>
                <a:close/>
              </a:path>
            </a:pathLst>
          </a:custGeom>
          <a:solidFill>
            <a:srgbClr val="B1D468"/>
          </a:solid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0" y="4425721"/>
            <a:ext cx="10072737" cy="3088805"/>
          </a:xfrm>
          <a:custGeom>
            <a:avLst/>
            <a:gdLst/>
            <a:ahLst/>
            <a:cxnLst/>
            <a:rect l="l" t="t" r="r" b="b"/>
            <a:pathLst>
              <a:path w="10034244" h="3088805">
                <a:moveTo>
                  <a:pt x="0" y="3088805"/>
                </a:moveTo>
                <a:lnTo>
                  <a:pt x="10034244" y="3088805"/>
                </a:lnTo>
                <a:lnTo>
                  <a:pt x="10034244" y="0"/>
                </a:lnTo>
                <a:lnTo>
                  <a:pt x="0" y="0"/>
                </a:lnTo>
                <a:lnTo>
                  <a:pt x="0" y="30888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7608316" y="7033824"/>
            <a:ext cx="1698625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 smtClean="0">
                <a:solidFill>
                  <a:srgbClr val="53B848"/>
                </a:solidFill>
                <a:latin typeface="Arial" pitchFamily="34" charset="0"/>
                <a:cs typeface="Arial" pitchFamily="34" charset="0"/>
                <a:hlinkClick r:id="rId3"/>
              </a:rPr>
              <a:t>ww</a:t>
            </a:r>
            <a:r>
              <a:rPr sz="1400" b="1" spc="-80" dirty="0" smtClean="0">
                <a:solidFill>
                  <a:srgbClr val="53B848"/>
                </a:solidFill>
                <a:latin typeface="Arial" pitchFamily="34" charset="0"/>
                <a:cs typeface="Arial" pitchFamily="34" charset="0"/>
                <a:hlinkClick r:id="rId3"/>
              </a:rPr>
              <a:t>w</a:t>
            </a:r>
            <a:r>
              <a:rPr sz="1400" b="1" spc="0" dirty="0" smtClean="0">
                <a:solidFill>
                  <a:srgbClr val="53B848"/>
                </a:solidFill>
                <a:latin typeface="Arial" pitchFamily="34" charset="0"/>
                <a:cs typeface="Arial" pitchFamily="34" charset="0"/>
                <a:hlinkClick r:id="rId3"/>
              </a:rPr>
              <a:t>.kumag</a:t>
            </a:r>
            <a:r>
              <a:rPr sz="1400" b="1" spc="-30" dirty="0" smtClean="0">
                <a:solidFill>
                  <a:srgbClr val="53B848"/>
                </a:solidFill>
                <a:latin typeface="Arial" pitchFamily="34" charset="0"/>
                <a:cs typeface="Arial" pitchFamily="34" charset="0"/>
                <a:hlinkClick r:id="rId3"/>
              </a:rPr>
              <a:t>r</a:t>
            </a:r>
            <a:r>
              <a:rPr sz="1400" b="1" spc="0" dirty="0" smtClean="0">
                <a:solidFill>
                  <a:srgbClr val="53B848"/>
                </a:solidFill>
                <a:latin typeface="Arial" pitchFamily="34" charset="0"/>
                <a:cs typeface="Arial" pitchFamily="34" charset="0"/>
                <a:hlinkClick r:id="rId3"/>
              </a:rPr>
              <a:t>o.com</a:t>
            </a:r>
            <a:endParaRPr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882660" y="7534212"/>
            <a:ext cx="8191881" cy="225488"/>
          </a:xfrm>
          <a:custGeom>
            <a:avLst/>
            <a:gdLst/>
            <a:ahLst/>
            <a:cxnLst/>
            <a:rect l="l" t="t" r="r" b="b"/>
            <a:pathLst>
              <a:path w="8191881" h="225488">
                <a:moveTo>
                  <a:pt x="0" y="225488"/>
                </a:moveTo>
                <a:lnTo>
                  <a:pt x="8191881" y="225488"/>
                </a:lnTo>
                <a:lnTo>
                  <a:pt x="8191881" y="0"/>
                </a:lnTo>
                <a:lnTo>
                  <a:pt x="0" y="0"/>
                </a:lnTo>
                <a:lnTo>
                  <a:pt x="0" y="22548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7534212"/>
            <a:ext cx="1449984" cy="225488"/>
          </a:xfrm>
          <a:custGeom>
            <a:avLst/>
            <a:gdLst/>
            <a:ahLst/>
            <a:cxnLst/>
            <a:rect l="l" t="t" r="r" b="b"/>
            <a:pathLst>
              <a:path w="1449984" h="225488">
                <a:moveTo>
                  <a:pt x="0" y="225488"/>
                </a:moveTo>
                <a:lnTo>
                  <a:pt x="1449984" y="225488"/>
                </a:lnTo>
                <a:lnTo>
                  <a:pt x="1449984" y="0"/>
                </a:lnTo>
                <a:lnTo>
                  <a:pt x="0" y="0"/>
                </a:lnTo>
                <a:lnTo>
                  <a:pt x="0" y="22548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08060" y="0"/>
            <a:ext cx="8159229" cy="174777"/>
          </a:xfrm>
          <a:custGeom>
            <a:avLst/>
            <a:gdLst/>
            <a:ahLst/>
            <a:cxnLst/>
            <a:rect l="l" t="t" r="r" b="b"/>
            <a:pathLst>
              <a:path w="8159229" h="174777">
                <a:moveTo>
                  <a:pt x="0" y="174777"/>
                </a:moveTo>
                <a:lnTo>
                  <a:pt x="8159229" y="174777"/>
                </a:lnTo>
                <a:lnTo>
                  <a:pt x="8159229" y="0"/>
                </a:lnTo>
                <a:lnTo>
                  <a:pt x="0" y="0"/>
                </a:lnTo>
                <a:lnTo>
                  <a:pt x="0" y="17477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0"/>
            <a:ext cx="1475383" cy="179374"/>
          </a:xfrm>
          <a:custGeom>
            <a:avLst/>
            <a:gdLst/>
            <a:ahLst/>
            <a:cxnLst/>
            <a:rect l="l" t="t" r="r" b="b"/>
            <a:pathLst>
              <a:path w="1461033" h="174777">
                <a:moveTo>
                  <a:pt x="0" y="174777"/>
                </a:moveTo>
                <a:lnTo>
                  <a:pt x="1461033" y="174777"/>
                </a:lnTo>
                <a:lnTo>
                  <a:pt x="1461033" y="0"/>
                </a:lnTo>
                <a:lnTo>
                  <a:pt x="0" y="0"/>
                </a:lnTo>
                <a:lnTo>
                  <a:pt x="0" y="17477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02293" y="6224587"/>
            <a:ext cx="1418781" cy="1070610"/>
          </a:xfrm>
          <a:prstGeom prst="rect">
            <a:avLst/>
          </a:prstGeom>
          <a:blipFill dpi="0" rotWithShape="1">
            <a:blip r:embed="rId4" cstate="print">
              <a:alphaModFix amt="20000"/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colorTemperature colorTemp="6425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9984" y="7471626"/>
            <a:ext cx="432676" cy="268389"/>
          </a:xfrm>
          <a:custGeom>
            <a:avLst/>
            <a:gdLst/>
            <a:ahLst/>
            <a:cxnLst/>
            <a:rect l="l" t="t" r="r" b="b"/>
            <a:pathLst>
              <a:path w="432676" h="268389">
                <a:moveTo>
                  <a:pt x="0" y="268389"/>
                </a:moveTo>
                <a:lnTo>
                  <a:pt x="432676" y="268389"/>
                </a:lnTo>
                <a:lnTo>
                  <a:pt x="432676" y="0"/>
                </a:lnTo>
                <a:lnTo>
                  <a:pt x="0" y="0"/>
                </a:lnTo>
                <a:lnTo>
                  <a:pt x="0" y="2683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392" y="179374"/>
            <a:ext cx="10034358" cy="1740839"/>
          </a:xfrm>
          <a:custGeom>
            <a:avLst/>
            <a:gdLst/>
            <a:ahLst/>
            <a:cxnLst/>
            <a:rect l="l" t="t" r="r" b="b"/>
            <a:pathLst>
              <a:path w="10034358" h="1740839">
                <a:moveTo>
                  <a:pt x="10034358" y="1740839"/>
                </a:moveTo>
                <a:lnTo>
                  <a:pt x="0" y="1740839"/>
                </a:lnTo>
                <a:lnTo>
                  <a:pt x="0" y="0"/>
                </a:lnTo>
                <a:lnTo>
                  <a:pt x="10034358" y="0"/>
                </a:lnTo>
                <a:lnTo>
                  <a:pt x="10034358" y="17408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77355" y="1176582"/>
            <a:ext cx="1742670" cy="48446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3"/>
          <p:cNvSpPr/>
          <p:nvPr/>
        </p:nvSpPr>
        <p:spPr>
          <a:xfrm>
            <a:off x="2738664" y="1924958"/>
            <a:ext cx="252310" cy="2502002"/>
          </a:xfrm>
          <a:custGeom>
            <a:avLst/>
            <a:gdLst/>
            <a:ahLst/>
            <a:cxnLst/>
            <a:rect l="l" t="t" r="r" b="b"/>
            <a:pathLst>
              <a:path w="279400" h="2489200">
                <a:moveTo>
                  <a:pt x="279400" y="2489200"/>
                </a:moveTo>
                <a:lnTo>
                  <a:pt x="0" y="2489200"/>
                </a:lnTo>
                <a:lnTo>
                  <a:pt x="0" y="0"/>
                </a:lnTo>
                <a:lnTo>
                  <a:pt x="279400" y="0"/>
                </a:lnTo>
                <a:lnTo>
                  <a:pt x="279400" y="2489200"/>
                </a:lnTo>
                <a:close/>
              </a:path>
            </a:pathLst>
          </a:custGeom>
          <a:solidFill>
            <a:srgbClr val="FFFFFF">
              <a:alpha val="39000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3"/>
          <p:cNvSpPr/>
          <p:nvPr/>
        </p:nvSpPr>
        <p:spPr>
          <a:xfrm>
            <a:off x="7854950" y="1924958"/>
            <a:ext cx="252310" cy="2502002"/>
          </a:xfrm>
          <a:custGeom>
            <a:avLst/>
            <a:gdLst/>
            <a:ahLst/>
            <a:cxnLst/>
            <a:rect l="l" t="t" r="r" b="b"/>
            <a:pathLst>
              <a:path w="279400" h="2489200">
                <a:moveTo>
                  <a:pt x="279400" y="2489200"/>
                </a:moveTo>
                <a:lnTo>
                  <a:pt x="0" y="2489200"/>
                </a:lnTo>
                <a:lnTo>
                  <a:pt x="0" y="0"/>
                </a:lnTo>
                <a:lnTo>
                  <a:pt x="279400" y="0"/>
                </a:lnTo>
                <a:lnTo>
                  <a:pt x="279400" y="2489200"/>
                </a:lnTo>
                <a:close/>
              </a:path>
            </a:pathLst>
          </a:custGeom>
          <a:solidFill>
            <a:srgbClr val="FFFFFF">
              <a:alpha val="39000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6750" y="1826986"/>
            <a:ext cx="4419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object 3"/>
          <p:cNvSpPr/>
          <p:nvPr/>
        </p:nvSpPr>
        <p:spPr>
          <a:xfrm>
            <a:off x="7702550" y="4559300"/>
            <a:ext cx="2209800" cy="742365"/>
          </a:xfrm>
          <a:custGeom>
            <a:avLst/>
            <a:gdLst/>
            <a:ahLst/>
            <a:cxnLst/>
            <a:rect l="l" t="t" r="r" b="b"/>
            <a:pathLst>
              <a:path w="1847037" h="558685">
                <a:moveTo>
                  <a:pt x="0" y="558685"/>
                </a:moveTo>
                <a:lnTo>
                  <a:pt x="1847037" y="558685"/>
                </a:lnTo>
                <a:lnTo>
                  <a:pt x="1847037" y="0"/>
                </a:lnTo>
                <a:lnTo>
                  <a:pt x="0" y="0"/>
                </a:lnTo>
                <a:lnTo>
                  <a:pt x="0" y="558685"/>
                </a:lnTo>
                <a:close/>
              </a:path>
            </a:pathLst>
          </a:custGeom>
          <a:solidFill>
            <a:srgbClr val="BFBFBF">
              <a:alpha val="60000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12"/>
          <p:cNvSpPr txBox="1"/>
          <p:nvPr/>
        </p:nvSpPr>
        <p:spPr>
          <a:xfrm>
            <a:off x="7778750" y="4711700"/>
            <a:ext cx="1905000" cy="37155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algn="ctr">
              <a:lnSpc>
                <a:spcPct val="100000"/>
              </a:lnSpc>
            </a:pPr>
            <a:r>
              <a:rPr lang="es-AR" spc="-10" dirty="0" err="1" smtClean="0">
                <a:latin typeface="Frutiger LT Std 45 Light"/>
                <a:cs typeface="Frutiger LT Std 45 Light"/>
              </a:rPr>
              <a:t>N</a:t>
            </a:r>
            <a:r>
              <a:rPr lang="es-AR" spc="-10" dirty="0" err="1" smtClean="0">
                <a:latin typeface="Frutiger LT Std 45 Light"/>
                <a:cs typeface="Frutiger LT Std 45 Light"/>
              </a:rPr>
              <a:t>ovember</a:t>
            </a:r>
            <a:r>
              <a:rPr lang="es-AR" spc="-10" dirty="0" smtClean="0">
                <a:latin typeface="Frutiger LT Std 45 Light"/>
                <a:cs typeface="Frutiger LT Std 45 Light"/>
              </a:rPr>
              <a:t> </a:t>
            </a:r>
            <a:r>
              <a:rPr lang="es-AR" spc="-10" dirty="0" smtClean="0">
                <a:latin typeface="Frutiger LT Std 45 Light"/>
                <a:cs typeface="Frutiger LT Std 45 Light"/>
              </a:rPr>
              <a:t>2014</a:t>
            </a:r>
            <a:endParaRPr sz="1800" dirty="0">
              <a:latin typeface="Frutiger LT Std 45 Light"/>
              <a:cs typeface="Frutiger LT Std 45 Light"/>
            </a:endParaRPr>
          </a:p>
        </p:txBody>
      </p:sp>
      <p:sp>
        <p:nvSpPr>
          <p:cNvPr id="22" name="object 12"/>
          <p:cNvSpPr txBox="1"/>
          <p:nvPr/>
        </p:nvSpPr>
        <p:spPr>
          <a:xfrm>
            <a:off x="615950" y="4635500"/>
            <a:ext cx="6629400" cy="7620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s-AR" sz="2000" dirty="0" smtClean="0"/>
              <a:t>NON GMO IP FOOD </a:t>
            </a:r>
            <a:r>
              <a:rPr lang="es-AR" sz="2000" dirty="0" smtClean="0"/>
              <a:t>GRADE </a:t>
            </a:r>
            <a:r>
              <a:rPr lang="es-AR" sz="2000" dirty="0" smtClean="0"/>
              <a:t>SOYBEAN</a:t>
            </a:r>
          </a:p>
          <a:p>
            <a:pPr algn="ctr"/>
            <a:r>
              <a:rPr lang="es-AR" sz="2000" dirty="0" smtClean="0"/>
              <a:t>Final </a:t>
            </a:r>
            <a:r>
              <a:rPr lang="es-AR" sz="2000" dirty="0" err="1" smtClean="0"/>
              <a:t>Product</a:t>
            </a:r>
            <a:r>
              <a:rPr lang="es-AR" sz="2000" dirty="0" smtClean="0"/>
              <a:t> </a:t>
            </a:r>
            <a:r>
              <a:rPr lang="es-AR" sz="2000" dirty="0" err="1" smtClean="0"/>
              <a:t>Specifications</a:t>
            </a:r>
            <a:endParaRPr lang="es-A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9897465" y="1942909"/>
            <a:ext cx="169049" cy="2510155"/>
          </a:xfrm>
          <a:custGeom>
            <a:avLst/>
            <a:gdLst/>
            <a:ahLst/>
            <a:cxnLst/>
            <a:rect l="l" t="t" r="r" b="b"/>
            <a:pathLst>
              <a:path w="169049" h="2510155">
                <a:moveTo>
                  <a:pt x="169049" y="2510155"/>
                </a:moveTo>
                <a:lnTo>
                  <a:pt x="0" y="2510155"/>
                </a:lnTo>
                <a:lnTo>
                  <a:pt x="0" y="0"/>
                </a:lnTo>
                <a:lnTo>
                  <a:pt x="169049" y="0"/>
                </a:lnTo>
                <a:lnTo>
                  <a:pt x="169049" y="251015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-11302" y="1926357"/>
            <a:ext cx="199961" cy="2514993"/>
          </a:xfrm>
          <a:custGeom>
            <a:avLst/>
            <a:gdLst/>
            <a:ahLst/>
            <a:cxnLst/>
            <a:rect l="l" t="t" r="r" b="b"/>
            <a:pathLst>
              <a:path w="199961" h="2514993">
                <a:moveTo>
                  <a:pt x="196951" y="0"/>
                </a:moveTo>
                <a:lnTo>
                  <a:pt x="0" y="228"/>
                </a:lnTo>
                <a:lnTo>
                  <a:pt x="3022" y="2514993"/>
                </a:lnTo>
                <a:lnTo>
                  <a:pt x="199961" y="2514739"/>
                </a:lnTo>
                <a:lnTo>
                  <a:pt x="196951" y="0"/>
                </a:lnTo>
                <a:close/>
              </a:path>
            </a:pathLst>
          </a:custGeom>
          <a:solidFill>
            <a:srgbClr val="BCD5E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2729" y="7512965"/>
            <a:ext cx="8202015" cy="234035"/>
          </a:xfrm>
          <a:custGeom>
            <a:avLst/>
            <a:gdLst/>
            <a:ahLst/>
            <a:cxnLst/>
            <a:rect l="l" t="t" r="r" b="b"/>
            <a:pathLst>
              <a:path w="8202015" h="234035">
                <a:moveTo>
                  <a:pt x="0" y="234035"/>
                </a:moveTo>
                <a:lnTo>
                  <a:pt x="8202015" y="234035"/>
                </a:lnTo>
                <a:lnTo>
                  <a:pt x="8202015" y="0"/>
                </a:lnTo>
                <a:lnTo>
                  <a:pt x="0" y="0"/>
                </a:lnTo>
                <a:lnTo>
                  <a:pt x="0" y="23403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7512964"/>
            <a:ext cx="1445298" cy="234035"/>
          </a:xfrm>
          <a:custGeom>
            <a:avLst/>
            <a:gdLst/>
            <a:ahLst/>
            <a:cxnLst/>
            <a:rect l="l" t="t" r="r" b="b"/>
            <a:pathLst>
              <a:path w="1445298" h="234035">
                <a:moveTo>
                  <a:pt x="0" y="234035"/>
                </a:moveTo>
                <a:lnTo>
                  <a:pt x="1445298" y="234035"/>
                </a:lnTo>
                <a:lnTo>
                  <a:pt x="1445298" y="0"/>
                </a:lnTo>
                <a:lnTo>
                  <a:pt x="0" y="0"/>
                </a:lnTo>
                <a:lnTo>
                  <a:pt x="0" y="23403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93697" y="0"/>
            <a:ext cx="8186292" cy="193967"/>
          </a:xfrm>
          <a:custGeom>
            <a:avLst/>
            <a:gdLst/>
            <a:ahLst/>
            <a:cxnLst/>
            <a:rect l="l" t="t" r="r" b="b"/>
            <a:pathLst>
              <a:path w="8159254" h="183680">
                <a:moveTo>
                  <a:pt x="0" y="183680"/>
                </a:moveTo>
                <a:lnTo>
                  <a:pt x="8159254" y="183680"/>
                </a:lnTo>
                <a:lnTo>
                  <a:pt x="8159254" y="0"/>
                </a:lnTo>
                <a:lnTo>
                  <a:pt x="0" y="0"/>
                </a:lnTo>
                <a:lnTo>
                  <a:pt x="0" y="18368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1461033" cy="193967"/>
          </a:xfrm>
          <a:custGeom>
            <a:avLst/>
            <a:gdLst/>
            <a:ahLst/>
            <a:cxnLst/>
            <a:rect l="l" t="t" r="r" b="b"/>
            <a:pathLst>
              <a:path w="1461033" h="183680">
                <a:moveTo>
                  <a:pt x="0" y="183680"/>
                </a:moveTo>
                <a:lnTo>
                  <a:pt x="1461033" y="183680"/>
                </a:lnTo>
                <a:lnTo>
                  <a:pt x="1461033" y="0"/>
                </a:lnTo>
                <a:lnTo>
                  <a:pt x="0" y="0"/>
                </a:lnTo>
                <a:lnTo>
                  <a:pt x="0" y="18368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10856" y="10287"/>
            <a:ext cx="1847037" cy="742365"/>
          </a:xfrm>
          <a:custGeom>
            <a:avLst/>
            <a:gdLst/>
            <a:ahLst/>
            <a:cxnLst/>
            <a:rect l="l" t="t" r="r" b="b"/>
            <a:pathLst>
              <a:path w="1847037" h="558685">
                <a:moveTo>
                  <a:pt x="0" y="558685"/>
                </a:moveTo>
                <a:lnTo>
                  <a:pt x="1847037" y="558685"/>
                </a:lnTo>
                <a:lnTo>
                  <a:pt x="1847037" y="0"/>
                </a:lnTo>
                <a:lnTo>
                  <a:pt x="0" y="0"/>
                </a:lnTo>
                <a:lnTo>
                  <a:pt x="0" y="558685"/>
                </a:lnTo>
                <a:close/>
              </a:path>
            </a:pathLst>
          </a:custGeom>
          <a:solidFill>
            <a:srgbClr val="BFBFBF">
              <a:alpha val="60000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473950" y="368300"/>
            <a:ext cx="1905000" cy="29535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algn="ctr">
              <a:lnSpc>
                <a:spcPct val="100000"/>
              </a:lnSpc>
            </a:pPr>
            <a:r>
              <a:rPr lang="es-AR" sz="1800" b="1" spc="-10" dirty="0" smtClean="0">
                <a:latin typeface="Frutiger LT Std 45 Light"/>
                <a:cs typeface="Frutiger LT Std 45 Light"/>
              </a:rPr>
              <a:t>FOOD</a:t>
            </a:r>
            <a:endParaRPr sz="1800" dirty="0">
              <a:latin typeface="Frutiger LT Std 45 Light"/>
              <a:cs typeface="Frutiger LT Std 45 Ligh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150" y="901700"/>
            <a:ext cx="6454679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0625" y="6007100"/>
            <a:ext cx="46804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9897465" y="1942909"/>
            <a:ext cx="169049" cy="2510155"/>
          </a:xfrm>
          <a:custGeom>
            <a:avLst/>
            <a:gdLst/>
            <a:ahLst/>
            <a:cxnLst/>
            <a:rect l="l" t="t" r="r" b="b"/>
            <a:pathLst>
              <a:path w="169049" h="2510155">
                <a:moveTo>
                  <a:pt x="169049" y="2510155"/>
                </a:moveTo>
                <a:lnTo>
                  <a:pt x="0" y="2510155"/>
                </a:lnTo>
                <a:lnTo>
                  <a:pt x="0" y="0"/>
                </a:lnTo>
                <a:lnTo>
                  <a:pt x="169049" y="0"/>
                </a:lnTo>
                <a:lnTo>
                  <a:pt x="169049" y="251015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-11302" y="1926357"/>
            <a:ext cx="199961" cy="2514993"/>
          </a:xfrm>
          <a:custGeom>
            <a:avLst/>
            <a:gdLst/>
            <a:ahLst/>
            <a:cxnLst/>
            <a:rect l="l" t="t" r="r" b="b"/>
            <a:pathLst>
              <a:path w="199961" h="2514993">
                <a:moveTo>
                  <a:pt x="196951" y="0"/>
                </a:moveTo>
                <a:lnTo>
                  <a:pt x="0" y="228"/>
                </a:lnTo>
                <a:lnTo>
                  <a:pt x="3022" y="2514993"/>
                </a:lnTo>
                <a:lnTo>
                  <a:pt x="199961" y="2514739"/>
                </a:lnTo>
                <a:lnTo>
                  <a:pt x="196951" y="0"/>
                </a:lnTo>
                <a:close/>
              </a:path>
            </a:pathLst>
          </a:custGeom>
          <a:solidFill>
            <a:srgbClr val="BCD5E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2729" y="7512965"/>
            <a:ext cx="8202015" cy="234035"/>
          </a:xfrm>
          <a:custGeom>
            <a:avLst/>
            <a:gdLst/>
            <a:ahLst/>
            <a:cxnLst/>
            <a:rect l="l" t="t" r="r" b="b"/>
            <a:pathLst>
              <a:path w="8202015" h="234035">
                <a:moveTo>
                  <a:pt x="0" y="234035"/>
                </a:moveTo>
                <a:lnTo>
                  <a:pt x="8202015" y="234035"/>
                </a:lnTo>
                <a:lnTo>
                  <a:pt x="8202015" y="0"/>
                </a:lnTo>
                <a:lnTo>
                  <a:pt x="0" y="0"/>
                </a:lnTo>
                <a:lnTo>
                  <a:pt x="0" y="23403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7512964"/>
            <a:ext cx="1445298" cy="234035"/>
          </a:xfrm>
          <a:custGeom>
            <a:avLst/>
            <a:gdLst/>
            <a:ahLst/>
            <a:cxnLst/>
            <a:rect l="l" t="t" r="r" b="b"/>
            <a:pathLst>
              <a:path w="1445298" h="234035">
                <a:moveTo>
                  <a:pt x="0" y="234035"/>
                </a:moveTo>
                <a:lnTo>
                  <a:pt x="1445298" y="234035"/>
                </a:lnTo>
                <a:lnTo>
                  <a:pt x="1445298" y="0"/>
                </a:lnTo>
                <a:lnTo>
                  <a:pt x="0" y="0"/>
                </a:lnTo>
                <a:lnTo>
                  <a:pt x="0" y="23403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93697" y="0"/>
            <a:ext cx="8186292" cy="193967"/>
          </a:xfrm>
          <a:custGeom>
            <a:avLst/>
            <a:gdLst/>
            <a:ahLst/>
            <a:cxnLst/>
            <a:rect l="l" t="t" r="r" b="b"/>
            <a:pathLst>
              <a:path w="8159254" h="183680">
                <a:moveTo>
                  <a:pt x="0" y="183680"/>
                </a:moveTo>
                <a:lnTo>
                  <a:pt x="8159254" y="183680"/>
                </a:lnTo>
                <a:lnTo>
                  <a:pt x="8159254" y="0"/>
                </a:lnTo>
                <a:lnTo>
                  <a:pt x="0" y="0"/>
                </a:lnTo>
                <a:lnTo>
                  <a:pt x="0" y="18368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1461033" cy="193967"/>
          </a:xfrm>
          <a:custGeom>
            <a:avLst/>
            <a:gdLst/>
            <a:ahLst/>
            <a:cxnLst/>
            <a:rect l="l" t="t" r="r" b="b"/>
            <a:pathLst>
              <a:path w="1461033" h="183680">
                <a:moveTo>
                  <a:pt x="0" y="183680"/>
                </a:moveTo>
                <a:lnTo>
                  <a:pt x="1461033" y="183680"/>
                </a:lnTo>
                <a:lnTo>
                  <a:pt x="1461033" y="0"/>
                </a:lnTo>
                <a:lnTo>
                  <a:pt x="0" y="0"/>
                </a:lnTo>
                <a:lnTo>
                  <a:pt x="0" y="18368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10856" y="10287"/>
            <a:ext cx="1847037" cy="742365"/>
          </a:xfrm>
          <a:custGeom>
            <a:avLst/>
            <a:gdLst/>
            <a:ahLst/>
            <a:cxnLst/>
            <a:rect l="l" t="t" r="r" b="b"/>
            <a:pathLst>
              <a:path w="1847037" h="558685">
                <a:moveTo>
                  <a:pt x="0" y="558685"/>
                </a:moveTo>
                <a:lnTo>
                  <a:pt x="1847037" y="558685"/>
                </a:lnTo>
                <a:lnTo>
                  <a:pt x="1847037" y="0"/>
                </a:lnTo>
                <a:lnTo>
                  <a:pt x="0" y="0"/>
                </a:lnTo>
                <a:lnTo>
                  <a:pt x="0" y="558685"/>
                </a:lnTo>
                <a:close/>
              </a:path>
            </a:pathLst>
          </a:custGeom>
          <a:solidFill>
            <a:srgbClr val="BFBFBF">
              <a:alpha val="60000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2"/>
          <p:cNvSpPr txBox="1"/>
          <p:nvPr/>
        </p:nvSpPr>
        <p:spPr>
          <a:xfrm>
            <a:off x="7473950" y="368300"/>
            <a:ext cx="1905000" cy="29535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algn="ctr">
              <a:lnSpc>
                <a:spcPct val="100000"/>
              </a:lnSpc>
            </a:pPr>
            <a:r>
              <a:rPr lang="es-AR" sz="1800" b="1" spc="-10" dirty="0" smtClean="0">
                <a:latin typeface="Frutiger LT Std 45 Light"/>
                <a:cs typeface="Frutiger LT Std 45 Light"/>
              </a:rPr>
              <a:t>HILUM COLOR</a:t>
            </a:r>
            <a:endParaRPr sz="1800" dirty="0">
              <a:latin typeface="Frutiger LT Std 45 Light"/>
              <a:cs typeface="Frutiger LT Std 45 Light"/>
            </a:endParaRPr>
          </a:p>
        </p:txBody>
      </p:sp>
      <p:pic>
        <p:nvPicPr>
          <p:cNvPr id="3075" name="Picture 3" descr="C:\Documents and Settings\jmarinucci\Mis documentos\Campaña 2013-2014\Calidad\color de hi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0" y="901700"/>
            <a:ext cx="8636000" cy="647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3B848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17</Words>
  <Application>Microsoft Office PowerPoint</Application>
  <PresentationFormat>Personalizado</PresentationFormat>
  <Paragraphs>8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Frutiger LT Std 45 Light</vt:lpstr>
      <vt:lpstr>Office Theme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 KB 2013</dc:title>
  <cp:lastModifiedBy>jmarinucci</cp:lastModifiedBy>
  <cp:revision>53</cp:revision>
  <dcterms:created xsi:type="dcterms:W3CDTF">2013-09-23T11:25:23Z</dcterms:created>
  <dcterms:modified xsi:type="dcterms:W3CDTF">2014-11-19T19:15:38Z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2013-09-23T00:00:00Z</vt:filetime>
  </property>
  <property fmtid="{D5CDD505-2E9C-101B-9397-08002B2CF9AE}" pid="3" name="LastSaved">
    <vt:filetime>2013-09-23T00:00:00Z</vt:filetime>
  </property>
</Properties>
</file>