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3" r:id="rId9"/>
    <p:sldId id="262" r:id="rId10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918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  <p:transition spd="med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330885E-18F8-431B-B6F4-DFE24B0EDCAE}" type="datetimeFigureOut">
              <a:rPr lang="es-AR" smtClean="0"/>
              <a:pPr/>
              <a:t>05/02/2015</a:t>
            </a:fld>
            <a:endParaRPr lang="es-AR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B9AC799-3B3C-4AF5-9DB4-462751CA3AC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0000">
    <p:fade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979712" y="2708920"/>
            <a:ext cx="5400600" cy="1296144"/>
          </a:xfrm>
        </p:spPr>
        <p:txBody>
          <a:bodyPr>
            <a:normAutofit/>
          </a:bodyPr>
          <a:lstStyle/>
          <a:p>
            <a:pPr algn="ctr"/>
            <a:r>
              <a:rPr lang="es-ES" sz="6000" dirty="0" smtClean="0"/>
              <a:t>SMART*PLAYER</a:t>
            </a:r>
            <a:endParaRPr lang="es-AR" sz="6000" dirty="0"/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3697891"/>
            <a:ext cx="5472607" cy="3043476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GOALKEEPER TRAINING</a:t>
            </a:r>
            <a:endParaRPr lang="es-AR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txBody>
          <a:bodyPr/>
          <a:lstStyle/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Jobs reaction.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Security jobs hands.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Jobs passing game, with use of front and side centers.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Speed work.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Shot of middle and long distance, with or without barrier.</a:t>
            </a:r>
            <a:endParaRPr lang="es-ES" sz="2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OFFENSIVE TRAINING</a:t>
            </a:r>
            <a:endParaRPr lang="es-AR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Launch of lateral and frontal balls, with exercise: definition header and volley kick.</a:t>
            </a:r>
            <a:endParaRPr lang="es-AR" sz="24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852936"/>
            <a:ext cx="6467459" cy="3857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Menos"/>
          <p:cNvSpPr/>
          <p:nvPr/>
        </p:nvSpPr>
        <p:spPr>
          <a:xfrm rot="3005374">
            <a:off x="7177605" y="5218494"/>
            <a:ext cx="252045" cy="256264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Menos"/>
          <p:cNvSpPr/>
          <p:nvPr/>
        </p:nvSpPr>
        <p:spPr>
          <a:xfrm rot="3005374">
            <a:off x="6914287" y="4861305"/>
            <a:ext cx="252045" cy="256264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enos"/>
          <p:cNvSpPr/>
          <p:nvPr/>
        </p:nvSpPr>
        <p:spPr>
          <a:xfrm rot="3005374">
            <a:off x="6699973" y="4575554"/>
            <a:ext cx="252045" cy="256264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enos"/>
          <p:cNvSpPr/>
          <p:nvPr/>
        </p:nvSpPr>
        <p:spPr>
          <a:xfrm rot="2324714">
            <a:off x="6338972" y="4265493"/>
            <a:ext cx="252045" cy="256264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Menos"/>
          <p:cNvSpPr/>
          <p:nvPr/>
        </p:nvSpPr>
        <p:spPr>
          <a:xfrm rot="20448337">
            <a:off x="5698188" y="4182421"/>
            <a:ext cx="230865" cy="279775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Menos"/>
          <p:cNvSpPr/>
          <p:nvPr/>
        </p:nvSpPr>
        <p:spPr>
          <a:xfrm rot="18517892">
            <a:off x="5423728" y="4395314"/>
            <a:ext cx="230865" cy="279775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lecha derecha"/>
          <p:cNvSpPr/>
          <p:nvPr/>
        </p:nvSpPr>
        <p:spPr>
          <a:xfrm rot="151808">
            <a:off x="5574892" y="4654443"/>
            <a:ext cx="501212" cy="13608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DEFENSIVE TRAINING</a:t>
            </a:r>
            <a:endParaRPr lang="es-AR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Front and side rejections from corners.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To exercise jump defenders and synchronization, regarding the progress of the ball.</a:t>
            </a:r>
            <a:endParaRPr lang="es-ES" sz="2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212976"/>
            <a:ext cx="6643734" cy="3500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Menos"/>
          <p:cNvSpPr/>
          <p:nvPr/>
        </p:nvSpPr>
        <p:spPr>
          <a:xfrm rot="3005374">
            <a:off x="8233127" y="5210331"/>
            <a:ext cx="361958" cy="40178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enos"/>
          <p:cNvSpPr/>
          <p:nvPr/>
        </p:nvSpPr>
        <p:spPr>
          <a:xfrm rot="1973846">
            <a:off x="7581047" y="4780967"/>
            <a:ext cx="361958" cy="40178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Menos"/>
          <p:cNvSpPr/>
          <p:nvPr/>
        </p:nvSpPr>
        <p:spPr>
          <a:xfrm rot="1814844">
            <a:off x="6946865" y="4426980"/>
            <a:ext cx="361958" cy="40178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enos"/>
          <p:cNvSpPr/>
          <p:nvPr/>
        </p:nvSpPr>
        <p:spPr>
          <a:xfrm rot="833364">
            <a:off x="6186567" y="4180949"/>
            <a:ext cx="361958" cy="40178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enos"/>
          <p:cNvSpPr/>
          <p:nvPr/>
        </p:nvSpPr>
        <p:spPr>
          <a:xfrm rot="21177985">
            <a:off x="5595369" y="4164028"/>
            <a:ext cx="361958" cy="40178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Menos"/>
          <p:cNvSpPr/>
          <p:nvPr/>
        </p:nvSpPr>
        <p:spPr>
          <a:xfrm rot="20147771">
            <a:off x="4945168" y="4284276"/>
            <a:ext cx="361958" cy="40178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lecha derecha"/>
          <p:cNvSpPr/>
          <p:nvPr/>
        </p:nvSpPr>
        <p:spPr>
          <a:xfrm rot="151808">
            <a:off x="2361975" y="5154242"/>
            <a:ext cx="490959" cy="217129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lecha derecha"/>
          <p:cNvSpPr/>
          <p:nvPr/>
        </p:nvSpPr>
        <p:spPr>
          <a:xfrm rot="10800000">
            <a:off x="3428991" y="5000635"/>
            <a:ext cx="419521" cy="14569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lecha derecha"/>
          <p:cNvSpPr/>
          <p:nvPr/>
        </p:nvSpPr>
        <p:spPr>
          <a:xfrm rot="8854634">
            <a:off x="4445794" y="4638113"/>
            <a:ext cx="400626" cy="17866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OFFENSIVE AND DEFENSIVE WORK (T.D.)</a:t>
            </a:r>
            <a:endParaRPr lang="es-AR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Works with stationary ball: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	Free throws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	Corners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	Outside</a:t>
            </a:r>
          </a:p>
          <a:p>
            <a:pPr>
              <a:buNone/>
            </a:pPr>
            <a:endParaRPr lang="en-US" sz="2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Note: It is important to use the stationary ball in training works because our Smart*Player, has no margin for error in the centers work more accurately and thus saves time training.</a:t>
            </a:r>
            <a:endParaRPr lang="es-AR" sz="24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SMART*PLAYER</a:t>
            </a:r>
            <a:endParaRPr lang="es-AR" sz="3600" dirty="0"/>
          </a:p>
        </p:txBody>
      </p:sp>
      <p:pic>
        <p:nvPicPr>
          <p:cNvPr id="4" name="3 Marcador de contenido" descr="251955_10150894282593461_2109339082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600200"/>
            <a:ext cx="6034617" cy="4525963"/>
          </a:xfrm>
        </p:spPr>
      </p:pic>
    </p:spTree>
  </p:cSld>
  <p:clrMapOvr>
    <a:masterClrMapping/>
  </p:clrMapOvr>
  <p:transition spd="med" advTm="10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</p:spPr>
        <p:txBody>
          <a:bodyPr>
            <a:noAutofit/>
          </a:bodyPr>
          <a:lstStyle/>
          <a:p>
            <a:r>
              <a:rPr lang="es-ES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SMART*PLAYER FEATURES</a:t>
            </a:r>
            <a:endParaRPr lang="es-AR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Power: achieves top speeds of almost 200 km / h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Angulo: shoots balls between 0º to 45º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Routines: You can repeat the same shot and always at the same point, or programmed randomly, varying: power, fate and effect.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Effect: synchrony is achieved by the 2 wheel drive, with which the ball is fired.</a:t>
            </a:r>
            <a:endParaRPr lang="es-AR" sz="24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368" y="1628800"/>
            <a:ext cx="274248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740707"/>
            <a:ext cx="2880320" cy="2856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19" y="4221089"/>
            <a:ext cx="3509827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DIGITAL DISPLAY</a:t>
            </a:r>
            <a:endParaRPr lang="es-AR" sz="3600" dirty="0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2342232"/>
            <a:ext cx="3528392" cy="2388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04664"/>
            <a:ext cx="295973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</p:spPr>
        <p:txBody>
          <a:bodyPr>
            <a:noAutofit/>
          </a:bodyPr>
          <a:lstStyle/>
          <a:p>
            <a:r>
              <a:rPr lang="es-AR" sz="3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TECHNICAL SPECIFICATIONS</a:t>
            </a:r>
            <a:endParaRPr lang="es-AR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Net Weight: 60 kg (empty).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Gross Weight: 80 kg.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Dimensions: 0,40x0,30x1,40 (</a:t>
            </a:r>
            <a:r>
              <a:rPr lang="en-US" sz="2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LxWxH</a:t>
            </a: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) = 0.17 m3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Transport: The unit is compact and has 2 rubber wheels for Shuttle training site.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Shooting balls: synchronized by 2motors.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Capacity: 5 to No. 5 soccer balls.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Power supply: 12V battery.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Autonomy: more than 3 hours, to recharge.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 HTS (6): 9506.91</a:t>
            </a:r>
            <a:endParaRPr lang="es-AR" sz="24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o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198</TotalTime>
  <Words>260</Words>
  <Application>Microsoft Office PowerPoint</Application>
  <PresentationFormat>Presentación en pantalla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Técnico</vt:lpstr>
      <vt:lpstr>SMART*PLAYER</vt:lpstr>
      <vt:lpstr>GOALKEEPER TRAINING</vt:lpstr>
      <vt:lpstr>OFFENSIVE TRAINING</vt:lpstr>
      <vt:lpstr>DEFENSIVE TRAINING</vt:lpstr>
      <vt:lpstr>OFFENSIVE AND DEFENSIVE WORK (T.D.)</vt:lpstr>
      <vt:lpstr>SMART*PLAYER</vt:lpstr>
      <vt:lpstr>SMART*PLAYER FEATURES</vt:lpstr>
      <vt:lpstr>DIGITAL DISPLAY</vt:lpstr>
      <vt:lpstr>TECHNICAL SPECIFICATIONS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SMART PLAYER</dc:title>
  <dc:creator>Anibal Gattás</dc:creator>
  <cp:lastModifiedBy>Anibal Gattás</cp:lastModifiedBy>
  <cp:revision>17</cp:revision>
  <dcterms:created xsi:type="dcterms:W3CDTF">2015-02-02T14:48:21Z</dcterms:created>
  <dcterms:modified xsi:type="dcterms:W3CDTF">2015-02-05T17:27:55Z</dcterms:modified>
</cp:coreProperties>
</file>