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7" r:id="rId2"/>
    <p:sldId id="256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076FD-7E07-4FD1-9FFE-9F0DCC27C40A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09FA9-EA61-404E-B33F-4DC6A4CC5A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5148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09FA9-EA61-404E-B33F-4DC6A4CC5A6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7571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9CBDBD5-8AE1-4BDE-BF03-2A8E43E98767}" type="datetimeFigureOut">
              <a:rPr lang="ko-KR" altLang="en-US" smtClean="0"/>
              <a:t>2018-10-16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80D5EC66-E46B-40F9-B41F-B3FC3AFC10B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1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file281.uf.daum.net/image/99A9A43E5B25DFDB368F1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16" y="24350"/>
            <a:ext cx="9144000" cy="683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-32852" y="59807"/>
            <a:ext cx="917685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아름다운 미래 를 수출하는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주식회사 </a:t>
            </a:r>
            <a:r>
              <a:rPr lang="ko-KR" altLang="en-US" sz="2800" b="1" dirty="0" err="1">
                <a:latin typeface="맑은 고딕" pitchFamily="50" charset="-127"/>
                <a:ea typeface="맑은 고딕" pitchFamily="50" charset="-127"/>
              </a:rPr>
              <a:t>코랜스</a:t>
            </a:r>
            <a:r>
              <a:rPr lang="ko-KR" altLang="en-US" sz="2800" b="1" dirty="0">
                <a:latin typeface="맑은 고딕" pitchFamily="50" charset="-127"/>
                <a:ea typeface="맑은 고딕" pitchFamily="50" charset="-127"/>
              </a:rPr>
              <a:t> 입니다</a:t>
            </a:r>
            <a:r>
              <a:rPr lang="en-US" altLang="ko-KR" sz="2800" b="1" dirty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128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425538" y="168701"/>
            <a:ext cx="6624736" cy="187000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중국 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&amp;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동남아시아  화장품 사</a:t>
            </a:r>
            <a:r>
              <a:rPr lang="ko-KR" altLang="en-US" sz="2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업</a:t>
            </a:r>
            <a:endParaRPr lang="en-US" altLang="ko-KR" sz="2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마스크 팩 에서 앰플 까지 제조 판매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수출</a:t>
            </a:r>
            <a:endParaRPr lang="en-US" altLang="ko-KR" sz="2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해외 수출판매 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위생허가대행</a:t>
            </a:r>
            <a:r>
              <a:rPr lang="en-US" altLang="ko-KR" sz="2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인도네시아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  <a:endParaRPr lang="en-US" altLang="ko-KR" sz="2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인도네시아 진출희망기업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 적극지원</a:t>
            </a:r>
            <a:endParaRPr lang="ko-KR" altLang="en-US" sz="20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437936" y="2276872"/>
            <a:ext cx="6624736" cy="244827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**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화장품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생활용품 신제품개발 및 제조판매 수출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**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코랜스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인도네시아 법인설립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운영중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**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중국 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&amp;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동남아시아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수출 가능제품 추천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상담</a:t>
            </a:r>
            <a:endParaRPr lang="en-US" altLang="ko-KR" sz="2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**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국내 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해외 수출</a:t>
            </a:r>
            <a:r>
              <a:rPr lang="en-US" altLang="ko-KR" sz="2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판매 딜러모집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** 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관심 있는 개인 및 기업 연락주세요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20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697252"/>
            <a:ext cx="3265148" cy="67155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171546" y="5386696"/>
            <a:ext cx="473527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㈜ </a:t>
            </a:r>
            <a:r>
              <a:rPr lang="ko-KR" altLang="en-US" sz="2400" b="1" dirty="0" err="1" smtClean="0">
                <a:latin typeface="맑은 고딕" pitchFamily="50" charset="-127"/>
                <a:ea typeface="맑은 고딕" pitchFamily="50" charset="-127"/>
              </a:rPr>
              <a:t>코랜스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대표전화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1566-2165                             </a:t>
            </a:r>
          </a:p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      경기도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화성시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동탄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지성로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17</a:t>
            </a:r>
          </a:p>
          <a:p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T: 031-8058-0977 , F : 031-8058-0978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892" y="1103702"/>
            <a:ext cx="298247" cy="26756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178" y="692696"/>
            <a:ext cx="298247" cy="26756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895" y="1628800"/>
            <a:ext cx="298247" cy="26756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128" y="168701"/>
            <a:ext cx="298247" cy="267565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4201312" y="6033027"/>
            <a:ext cx="43027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b="1" dirty="0">
                <a:latin typeface="+mn-ea"/>
              </a:rPr>
              <a:t>cj1625@daum.net , </a:t>
            </a:r>
            <a:r>
              <a:rPr lang="ko-KR" altLang="en-US" sz="1600" b="1" dirty="0">
                <a:latin typeface="+mn-ea"/>
              </a:rPr>
              <a:t>담당자 </a:t>
            </a:r>
            <a:r>
              <a:rPr lang="en-US" altLang="ko-KR" sz="1600" b="1" dirty="0">
                <a:latin typeface="+mn-ea"/>
              </a:rPr>
              <a:t>010-7121-7655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652594" y="4917321"/>
            <a:ext cx="72542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>
                <a:latin typeface="+mn-ea"/>
              </a:rPr>
              <a:t>▶</a:t>
            </a:r>
            <a:r>
              <a:rPr lang="ko-KR" altLang="en-US" sz="1600" b="1" dirty="0" err="1" smtClean="0">
                <a:latin typeface="+mn-ea"/>
              </a:rPr>
              <a:t>코랜스</a:t>
            </a:r>
            <a:r>
              <a:rPr lang="ko-KR" altLang="en-US" sz="1600" b="1" dirty="0" smtClean="0">
                <a:latin typeface="+mn-ea"/>
              </a:rPr>
              <a:t> 와 함께 할 </a:t>
            </a:r>
            <a:r>
              <a:rPr lang="ko-KR" altLang="en-US" sz="1600" b="1" dirty="0">
                <a:latin typeface="+mn-ea"/>
              </a:rPr>
              <a:t>창의적인 직원을 구합니다</a:t>
            </a:r>
            <a:r>
              <a:rPr lang="en-US" altLang="ko-KR" sz="1600" b="1" dirty="0">
                <a:latin typeface="+mn-ea"/>
              </a:rPr>
              <a:t>.(</a:t>
            </a:r>
            <a:r>
              <a:rPr lang="ko-KR" altLang="en-US" sz="1600" b="1" dirty="0" smtClean="0">
                <a:latin typeface="+mn-ea"/>
              </a:rPr>
              <a:t>해외영업 및 </a:t>
            </a:r>
            <a:r>
              <a:rPr lang="ko-KR" altLang="en-US" sz="1600" b="1" dirty="0">
                <a:latin typeface="+mn-ea"/>
              </a:rPr>
              <a:t>통역관련</a:t>
            </a:r>
            <a:r>
              <a:rPr lang="en-US" altLang="ko-KR" sz="1600" b="1" dirty="0">
                <a:latin typeface="+mn-ea"/>
              </a:rPr>
              <a:t>)</a:t>
            </a:r>
            <a:endParaRPr lang="ko-KR" altLang="en-US" sz="1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1142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각">
  <a:themeElements>
    <a:clrScheme name="각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각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각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134</TotalTime>
  <Words>118</Words>
  <Application>Microsoft Office PowerPoint</Application>
  <PresentationFormat>화면 슬라이드 쇼(4:3)</PresentationFormat>
  <Paragraphs>17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각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</cp:revision>
  <dcterms:created xsi:type="dcterms:W3CDTF">2018-10-13T22:47:19Z</dcterms:created>
  <dcterms:modified xsi:type="dcterms:W3CDTF">2018-10-15T23:56:35Z</dcterms:modified>
</cp:coreProperties>
</file>