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8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</p:sldIdLst>
  <p:sldSz cx="12192000" cy="6858000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</a:defRPr>
    </a:defPPr>
    <a:lvl1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Calibri"/>
      </a:defRPr>
    </a:lvl1pPr>
    <a:lvl2pPr marL="0" marR="0" indent="4572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Calibri"/>
      </a:defRPr>
    </a:lvl2pPr>
    <a:lvl3pPr marL="0" marR="0" indent="9144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Calibri"/>
      </a:defRPr>
    </a:lvl3pPr>
    <a:lvl4pPr marL="0" marR="0" indent="13716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Calibri"/>
      </a:defRPr>
    </a:lvl4pPr>
    <a:lvl5pPr marL="0" marR="0" indent="18288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Calibri"/>
      </a:defRPr>
    </a:lvl5pPr>
    <a:lvl6pPr marL="0" marR="0" indent="22860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Calibri"/>
      </a:defRPr>
    </a:lvl6pPr>
    <a:lvl7pPr marL="0" marR="0" indent="27432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Calibri"/>
      </a:defRPr>
    </a:lvl7pPr>
    <a:lvl8pPr marL="0" marR="0" indent="32004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Calibri"/>
      </a:defRPr>
    </a:lvl8pPr>
    <a:lvl9pPr marL="0" marR="0" indent="36576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Calibri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940675A-B579-460E-94D1-54222C63F5DA}">
  <a:tblStyle styleId="{4C3C2611-4C71-4FC5-86AE-919BDF0F9419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CFD7E7"/>
          </a:solidFill>
        </a:fill>
      </a:tcStyle>
    </a:wholeTbl>
    <a:band2H>
      <a:tcTxStyle/>
      <a:tcStyle>
        <a:tcBdr/>
        <a:fill>
          <a:solidFill>
            <a:srgbClr val="E8ECF4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Row>
  </a:tblStyle>
  <a:tblStyle styleId="{C7B018BB-80A7-4F77-B60F-C8B233D01FF8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DEE7D0"/>
          </a:solidFill>
        </a:fill>
      </a:tcStyle>
    </a:wholeTbl>
    <a:band2H>
      <a:tcTxStyle/>
      <a:tcStyle>
        <a:tcBdr/>
        <a:fill>
          <a:solidFill>
            <a:srgbClr val="EFF3E9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Col>
    <a:la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Row>
  </a:tblStyle>
  <a:tblStyle styleId="{EEE7283C-3CF3-47DC-8721-378D4A62B228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FCDCCE"/>
          </a:solidFill>
        </a:fill>
      </a:tcStyle>
    </a:wholeTbl>
    <a:band2H>
      <a:tcTxStyle/>
      <a:tcStyle>
        <a:tcBdr/>
        <a:fill>
          <a:solidFill>
            <a:srgbClr val="FDEEE8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Col>
    <a:la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Row>
  </a:tblStyle>
  <a:tblStyle styleId="{CF821DB8-F4EB-4A41-A1BA-3FCAFE7338EE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E6E6E6"/>
          </a:solidFill>
        </a:fill>
      </a:tcStyle>
    </a:wholeTbl>
    <a:band2H>
      <a:tcTxStyle/>
      <a:tcStyle>
        <a:tcBdr/>
        <a:fill>
          <a:solidFill>
            <a:srgbClr val="FFFFFF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508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Row>
  </a:tblStyle>
  <a:tblStyle styleId="{33BA23B1-9221-436E-865A-0063620EA4FD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CACACA"/>
          </a:solidFill>
        </a:fill>
      </a:tcStyle>
    </a:wholeTbl>
    <a:band2H>
      <a:tcTxStyle/>
      <a:tcStyle>
        <a:tcBdr/>
        <a:fill>
          <a:solidFill>
            <a:srgbClr val="E6E6E6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firstCol>
    <a:la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firstRow>
  </a:tblStyle>
  <a:tblStyle styleId="{2708684C-4D16-4618-839F-0558EEFCDFE6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000000">
              <a:alpha val="20000"/>
            </a:srgbClr>
          </a:solidFill>
        </a:fill>
      </a:tcStyle>
    </a:wholeTbl>
    <a:band2H>
      <a:tcTxStyle/>
      <a:tcStyle>
        <a:tcBdr/>
        <a:fill>
          <a:solidFill>
            <a:srgbClr val="FFFFFF"/>
          </a:solidFill>
        </a:fill>
      </a:tcStyle>
    </a:band2H>
    <a:firstCol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000000">
              <a:alpha val="20000"/>
            </a:srgbClr>
          </a:solidFill>
        </a:fill>
      </a:tcStyle>
    </a:firstCol>
    <a:lastRow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508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noFill/>
        </a:fill>
      </a:tcStyle>
    </a:lastRow>
    <a:firstRow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7559" autoAdjust="0"/>
    <p:restoredTop sz="94591" autoAdjust="0"/>
  </p:normalViewPr>
  <p:slideViewPr>
    <p:cSldViewPr snapToGrid="0">
      <p:cViewPr varScale="1">
        <p:scale>
          <a:sx n="59" d="100"/>
          <a:sy n="59" d="100"/>
        </p:scale>
        <p:origin x="48" y="6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Shape 109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endParaRPr dirty="0"/>
          </a:p>
        </p:txBody>
      </p:sp>
      <p:sp>
        <p:nvSpPr>
          <p:cNvPr id="110" name="Shape 110"/>
          <p:cNvSpPr>
            <a:spLocks noGrp="1"/>
          </p:cNvSpPr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3098049257"/>
      </p:ext>
    </p:extLst>
  </p:cSld>
  <p:clrMap bg1="lt1" tx1="dk1" bg2="lt2" tx2="dk2" accent1="accent1" accent2="accent2" accent3="accent3" accent4="accent4" accent5="accent5" accent6="accent6" hlink="hlink" folHlink="folHlink"/>
  <p:notesStyle>
    <a:lvl1pPr latinLnBrk="0">
      <a:defRPr sz="1200">
        <a:latin typeface="+mn-lt"/>
        <a:ea typeface="+mn-ea"/>
        <a:cs typeface="+mn-cs"/>
        <a:sym typeface="Calibri"/>
      </a:defRPr>
    </a:lvl1pPr>
    <a:lvl2pPr indent="228600" latinLnBrk="0">
      <a:defRPr sz="1200">
        <a:latin typeface="+mn-lt"/>
        <a:ea typeface="+mn-ea"/>
        <a:cs typeface="+mn-cs"/>
        <a:sym typeface="Calibri"/>
      </a:defRPr>
    </a:lvl2pPr>
    <a:lvl3pPr indent="457200" latinLnBrk="0">
      <a:defRPr sz="1200">
        <a:latin typeface="+mn-lt"/>
        <a:ea typeface="+mn-ea"/>
        <a:cs typeface="+mn-cs"/>
        <a:sym typeface="Calibri"/>
      </a:defRPr>
    </a:lvl3pPr>
    <a:lvl4pPr indent="685800" latinLnBrk="0">
      <a:defRPr sz="1200">
        <a:latin typeface="+mn-lt"/>
        <a:ea typeface="+mn-ea"/>
        <a:cs typeface="+mn-cs"/>
        <a:sym typeface="Calibri"/>
      </a:defRPr>
    </a:lvl4pPr>
    <a:lvl5pPr indent="914400" latinLnBrk="0">
      <a:defRPr sz="1200">
        <a:latin typeface="+mn-lt"/>
        <a:ea typeface="+mn-ea"/>
        <a:cs typeface="+mn-cs"/>
        <a:sym typeface="Calibri"/>
      </a:defRPr>
    </a:lvl5pPr>
    <a:lvl6pPr indent="1143000" latinLnBrk="0">
      <a:defRPr sz="1200">
        <a:latin typeface="+mn-lt"/>
        <a:ea typeface="+mn-ea"/>
        <a:cs typeface="+mn-cs"/>
        <a:sym typeface="Calibri"/>
      </a:defRPr>
    </a:lvl6pPr>
    <a:lvl7pPr indent="1371600" latinLnBrk="0">
      <a:defRPr sz="1200">
        <a:latin typeface="+mn-lt"/>
        <a:ea typeface="+mn-ea"/>
        <a:cs typeface="+mn-cs"/>
        <a:sym typeface="Calibri"/>
      </a:defRPr>
    </a:lvl7pPr>
    <a:lvl8pPr indent="1600200" latinLnBrk="0">
      <a:defRPr sz="1200">
        <a:latin typeface="+mn-lt"/>
        <a:ea typeface="+mn-ea"/>
        <a:cs typeface="+mn-cs"/>
        <a:sym typeface="Calibri"/>
      </a:defRPr>
    </a:lvl8pPr>
    <a:lvl9pPr indent="1828800" latinLnBrk="0">
      <a:defRPr sz="1200">
        <a:latin typeface="+mn-lt"/>
        <a:ea typeface="+mn-ea"/>
        <a:cs typeface="+mn-cs"/>
        <a:sym typeface="Calibri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Text"/>
          <p:cNvSpPr txBox="1">
            <a:spLocks noGrp="1"/>
          </p:cNvSpPr>
          <p:nvPr>
            <p:ph type="title"/>
          </p:nvPr>
        </p:nvSpPr>
        <p:spPr>
          <a:xfrm>
            <a:off x="914400" y="2130425"/>
            <a:ext cx="10363200" cy="1470026"/>
          </a:xfrm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12" name="Body Level One…"/>
          <p:cNvSpPr txBox="1">
            <a:spLocks noGrp="1"/>
          </p:cNvSpPr>
          <p:nvPr>
            <p:ph type="body" sz="quarter" idx="1"/>
          </p:nvPr>
        </p:nvSpPr>
        <p:spPr>
          <a:xfrm>
            <a:off x="1828800" y="3886200"/>
            <a:ext cx="8534400" cy="1752600"/>
          </a:xfrm>
          <a:prstGeom prst="rect">
            <a:avLst/>
          </a:prstGeom>
        </p:spPr>
        <p:txBody>
          <a:bodyPr/>
          <a:lstStyle>
            <a:lvl1pPr marL="0" indent="0" algn="ctr">
              <a:buSzTx/>
              <a:buFontTx/>
              <a:buNone/>
              <a:defRPr>
                <a:solidFill>
                  <a:srgbClr val="888888"/>
                </a:solidFill>
              </a:defRPr>
            </a:lvl1pPr>
            <a:lvl2pPr marL="0" indent="457200" algn="ctr">
              <a:buSzTx/>
              <a:buFontTx/>
              <a:buNone/>
              <a:defRPr>
                <a:solidFill>
                  <a:srgbClr val="888888"/>
                </a:solidFill>
              </a:defRPr>
            </a:lvl2pPr>
            <a:lvl3pPr marL="0" indent="914400" algn="ctr">
              <a:buSzTx/>
              <a:buFontTx/>
              <a:buNone/>
              <a:defRPr>
                <a:solidFill>
                  <a:srgbClr val="888888"/>
                </a:solidFill>
              </a:defRPr>
            </a:lvl3pPr>
            <a:lvl4pPr marL="0" indent="1371600" algn="ctr">
              <a:buSzTx/>
              <a:buFontTx/>
              <a:buNone/>
              <a:defRPr>
                <a:solidFill>
                  <a:srgbClr val="888888"/>
                </a:solidFill>
              </a:defRPr>
            </a:lvl4pPr>
            <a:lvl5pPr marL="0" indent="1828800" algn="ctr">
              <a:buSzTx/>
              <a:buFontTx/>
              <a:buNone/>
              <a:defRPr>
                <a:solidFill>
                  <a:srgbClr val="888888"/>
                </a:solidFill>
              </a:defRPr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13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 dirty="0"/>
          </a:p>
        </p:txBody>
      </p:sp>
    </p:spTree>
  </p:cSld>
  <p:clrMapOvr>
    <a:masterClrMapping/>
  </p:clrMapOvr>
  <p:transition spd="med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itle Text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21" name="Body Level One…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22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 dirty="0"/>
          </a:p>
        </p:txBody>
      </p:sp>
    </p:spTree>
  </p:cSld>
  <p:clrMapOvr>
    <a:masterClrMapping/>
  </p:clrMapOvr>
  <p:transition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Title Text"/>
          <p:cNvSpPr txBox="1">
            <a:spLocks noGrp="1"/>
          </p:cNvSpPr>
          <p:nvPr>
            <p:ph type="title"/>
          </p:nvPr>
        </p:nvSpPr>
        <p:spPr>
          <a:xfrm>
            <a:off x="963084" y="4406901"/>
            <a:ext cx="10363201" cy="1362076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t>Title Text</a:t>
            </a:r>
          </a:p>
        </p:txBody>
      </p:sp>
      <p:sp>
        <p:nvSpPr>
          <p:cNvPr id="30" name="Body Level One…"/>
          <p:cNvSpPr txBox="1">
            <a:spLocks noGrp="1"/>
          </p:cNvSpPr>
          <p:nvPr>
            <p:ph type="body" sz="quarter" idx="1"/>
          </p:nvPr>
        </p:nvSpPr>
        <p:spPr>
          <a:xfrm>
            <a:off x="963084" y="2906713"/>
            <a:ext cx="10363201" cy="1500188"/>
          </a:xfrm>
          <a:prstGeom prst="rect">
            <a:avLst/>
          </a:prstGeom>
        </p:spPr>
        <p:txBody>
          <a:bodyPr anchor="b"/>
          <a:lstStyle>
            <a:lvl1pPr marL="0" indent="0">
              <a:spcBef>
                <a:spcPts val="400"/>
              </a:spcBef>
              <a:buSzTx/>
              <a:buFontTx/>
              <a:buNone/>
              <a:defRPr sz="2000">
                <a:solidFill>
                  <a:srgbClr val="888888"/>
                </a:solidFill>
              </a:defRPr>
            </a:lvl1pPr>
            <a:lvl2pPr marL="0" indent="457200">
              <a:spcBef>
                <a:spcPts val="400"/>
              </a:spcBef>
              <a:buSzTx/>
              <a:buFontTx/>
              <a:buNone/>
              <a:defRPr sz="2000">
                <a:solidFill>
                  <a:srgbClr val="888888"/>
                </a:solidFill>
              </a:defRPr>
            </a:lvl2pPr>
            <a:lvl3pPr marL="0" indent="914400">
              <a:spcBef>
                <a:spcPts val="400"/>
              </a:spcBef>
              <a:buSzTx/>
              <a:buFontTx/>
              <a:buNone/>
              <a:defRPr sz="2000">
                <a:solidFill>
                  <a:srgbClr val="888888"/>
                </a:solidFill>
              </a:defRPr>
            </a:lvl3pPr>
            <a:lvl4pPr marL="0" indent="1371600">
              <a:spcBef>
                <a:spcPts val="400"/>
              </a:spcBef>
              <a:buSzTx/>
              <a:buFontTx/>
              <a:buNone/>
              <a:defRPr sz="2000">
                <a:solidFill>
                  <a:srgbClr val="888888"/>
                </a:solidFill>
              </a:defRPr>
            </a:lvl4pPr>
            <a:lvl5pPr marL="0" indent="1828800">
              <a:spcBef>
                <a:spcPts val="400"/>
              </a:spcBef>
              <a:buSzTx/>
              <a:buFontTx/>
              <a:buNone/>
              <a:defRPr sz="2000">
                <a:solidFill>
                  <a:srgbClr val="888888"/>
                </a:solidFill>
              </a:defRPr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31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 dirty="0"/>
          </a:p>
        </p:txBody>
      </p:sp>
    </p:spTree>
  </p:cSld>
  <p:clrMapOvr>
    <a:masterClrMapping/>
  </p:clrMapOvr>
  <p:transition spd="med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Title Text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39" name="Body Level One…"/>
          <p:cNvSpPr txBox="1">
            <a:spLocks noGrp="1"/>
          </p:cNvSpPr>
          <p:nvPr>
            <p:ph type="body" sz="half" idx="1"/>
          </p:nvPr>
        </p:nvSpPr>
        <p:spPr>
          <a:xfrm>
            <a:off x="609600" y="1600200"/>
            <a:ext cx="5384800" cy="4525964"/>
          </a:xfrm>
          <a:prstGeom prst="rect">
            <a:avLst/>
          </a:prstGeom>
        </p:spPr>
        <p:txBody>
          <a:bodyPr/>
          <a:lstStyle>
            <a:lvl1pPr>
              <a:spcBef>
                <a:spcPts val="600"/>
              </a:spcBef>
              <a:defRPr sz="2800"/>
            </a:lvl1pPr>
            <a:lvl2pPr marL="790575" indent="-333375">
              <a:spcBef>
                <a:spcPts val="600"/>
              </a:spcBef>
              <a:defRPr sz="2800"/>
            </a:lvl2pPr>
            <a:lvl3pPr marL="1234439" indent="-320039">
              <a:spcBef>
                <a:spcPts val="600"/>
              </a:spcBef>
              <a:defRPr sz="2800"/>
            </a:lvl3pPr>
            <a:lvl4pPr marL="1727200" indent="-355600">
              <a:spcBef>
                <a:spcPts val="600"/>
              </a:spcBef>
              <a:defRPr sz="2800"/>
            </a:lvl4pPr>
            <a:lvl5pPr marL="2184400" indent="-355600">
              <a:spcBef>
                <a:spcPts val="600"/>
              </a:spcBef>
              <a:defRPr sz="2800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40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 dirty="0"/>
          </a:p>
        </p:txBody>
      </p:sp>
    </p:spTree>
  </p:cSld>
  <p:clrMapOvr>
    <a:masterClrMapping/>
  </p:clrMapOvr>
  <p:transition spd="med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Title Text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48" name="Body Level One…"/>
          <p:cNvSpPr txBox="1">
            <a:spLocks noGrp="1"/>
          </p:cNvSpPr>
          <p:nvPr>
            <p:ph type="body" sz="quarter" idx="1"/>
          </p:nvPr>
        </p:nvSpPr>
        <p:spPr>
          <a:xfrm>
            <a:off x="609600" y="1535112"/>
            <a:ext cx="5386917" cy="639763"/>
          </a:xfrm>
          <a:prstGeom prst="rect">
            <a:avLst/>
          </a:prstGeom>
        </p:spPr>
        <p:txBody>
          <a:bodyPr anchor="b"/>
          <a:lstStyle>
            <a:lvl1pPr marL="0" indent="0">
              <a:spcBef>
                <a:spcPts val="500"/>
              </a:spcBef>
              <a:buSzTx/>
              <a:buFontTx/>
              <a:buNone/>
              <a:defRPr sz="2400" b="1"/>
            </a:lvl1pPr>
            <a:lvl2pPr marL="0" indent="457200">
              <a:spcBef>
                <a:spcPts val="500"/>
              </a:spcBef>
              <a:buSzTx/>
              <a:buFontTx/>
              <a:buNone/>
              <a:defRPr sz="2400" b="1"/>
            </a:lvl2pPr>
            <a:lvl3pPr marL="0" indent="914400">
              <a:spcBef>
                <a:spcPts val="500"/>
              </a:spcBef>
              <a:buSzTx/>
              <a:buFontTx/>
              <a:buNone/>
              <a:defRPr sz="2400" b="1"/>
            </a:lvl3pPr>
            <a:lvl4pPr marL="0" indent="1371600">
              <a:spcBef>
                <a:spcPts val="500"/>
              </a:spcBef>
              <a:buSzTx/>
              <a:buFontTx/>
              <a:buNone/>
              <a:defRPr sz="2400" b="1"/>
            </a:lvl4pPr>
            <a:lvl5pPr marL="0" indent="1828800">
              <a:spcBef>
                <a:spcPts val="500"/>
              </a:spcBef>
              <a:buSzTx/>
              <a:buFontTx/>
              <a:buNone/>
              <a:defRPr sz="2400" b="1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49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6193368" y="1535112"/>
            <a:ext cx="5389034" cy="639763"/>
          </a:xfrm>
          <a:prstGeom prst="rect">
            <a:avLst/>
          </a:prstGeom>
        </p:spPr>
        <p:txBody>
          <a:bodyPr anchor="b"/>
          <a:lstStyle/>
          <a:p>
            <a:pPr marL="0" indent="0">
              <a:spcBef>
                <a:spcPts val="500"/>
              </a:spcBef>
              <a:buSzTx/>
              <a:buFontTx/>
              <a:buNone/>
              <a:defRPr sz="2400" b="1"/>
            </a:pPr>
            <a:endParaRPr/>
          </a:p>
        </p:txBody>
      </p:sp>
      <p:sp>
        <p:nvSpPr>
          <p:cNvPr id="50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 dirty="0"/>
          </a:p>
        </p:txBody>
      </p:sp>
    </p:spTree>
  </p:cSld>
  <p:clrMapOvr>
    <a:masterClrMapping/>
  </p:clrMapOvr>
  <p:transition spd="med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Title Text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58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 dirty="0"/>
          </a:p>
        </p:txBody>
      </p:sp>
    </p:spTree>
  </p:cSld>
  <p:clrMapOvr>
    <a:masterClrMapping/>
  </p:clrMapOvr>
  <p:transition spd="med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 dirty="0"/>
          </a:p>
        </p:txBody>
      </p:sp>
    </p:spTree>
  </p:cSld>
  <p:clrMapOvr>
    <a:masterClrMapping/>
  </p:clrMapOvr>
  <p:transition spd="med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Title Text"/>
          <p:cNvSpPr txBox="1"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t>Title Text</a:t>
            </a:r>
          </a:p>
        </p:txBody>
      </p:sp>
      <p:sp>
        <p:nvSpPr>
          <p:cNvPr id="73" name="Body Level One…"/>
          <p:cNvSpPr txBox="1">
            <a:spLocks noGrp="1"/>
          </p:cNvSpPr>
          <p:nvPr>
            <p:ph type="body" idx="1"/>
          </p:nvPr>
        </p:nvSpPr>
        <p:spPr>
          <a:xfrm>
            <a:off x="4766733" y="273050"/>
            <a:ext cx="6815667" cy="5853114"/>
          </a:xfrm>
          <a:prstGeom prst="rect">
            <a:avLst/>
          </a:prstGeom>
        </p:spPr>
        <p:txBody>
          <a:bodyPr/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74" name="Text Placeholder 3"/>
          <p:cNvSpPr>
            <a:spLocks noGrp="1"/>
          </p:cNvSpPr>
          <p:nvPr>
            <p:ph type="body" sz="half" idx="13"/>
          </p:nvPr>
        </p:nvSpPr>
        <p:spPr>
          <a:xfrm>
            <a:off x="609600" y="1435101"/>
            <a:ext cx="4011085" cy="4691063"/>
          </a:xfrm>
          <a:prstGeom prst="rect">
            <a:avLst/>
          </a:prstGeom>
        </p:spPr>
        <p:txBody>
          <a:bodyPr/>
          <a:lstStyle/>
          <a:p>
            <a:pPr marL="0" indent="0">
              <a:spcBef>
                <a:spcPts val="300"/>
              </a:spcBef>
              <a:buSzTx/>
              <a:buFontTx/>
              <a:buNone/>
              <a:defRPr sz="1400"/>
            </a:pPr>
            <a:endParaRPr/>
          </a:p>
        </p:txBody>
      </p:sp>
      <p:sp>
        <p:nvSpPr>
          <p:cNvPr id="75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 dirty="0"/>
          </a:p>
        </p:txBody>
      </p:sp>
    </p:spTree>
  </p:cSld>
  <p:clrMapOvr>
    <a:masterClrMapping/>
  </p:clrMapOvr>
  <p:transition spd="med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Title Text"/>
          <p:cNvSpPr txBox="1">
            <a:spLocks noGrp="1"/>
          </p:cNvSpPr>
          <p:nvPr>
            <p:ph type="title"/>
          </p:nvPr>
        </p:nvSpPr>
        <p:spPr>
          <a:xfrm>
            <a:off x="2389716" y="4800600"/>
            <a:ext cx="7315201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t>Title Text</a:t>
            </a:r>
          </a:p>
        </p:txBody>
      </p:sp>
      <p:sp>
        <p:nvSpPr>
          <p:cNvPr id="83" name="Picture Placeholder 2"/>
          <p:cNvSpPr>
            <a:spLocks noGrp="1"/>
          </p:cNvSpPr>
          <p:nvPr>
            <p:ph type="pic" sz="half" idx="13"/>
          </p:nvPr>
        </p:nvSpPr>
        <p:spPr>
          <a:xfrm>
            <a:off x="2389716" y="612775"/>
            <a:ext cx="7315201" cy="4114800"/>
          </a:xfrm>
          <a:prstGeom prst="rect">
            <a:avLst/>
          </a:prstGeom>
        </p:spPr>
        <p:txBody>
          <a:bodyPr lIns="91439" rIns="91439">
            <a:noAutofit/>
          </a:bodyPr>
          <a:lstStyle/>
          <a:p>
            <a:endParaRPr dirty="0"/>
          </a:p>
        </p:txBody>
      </p:sp>
      <p:sp>
        <p:nvSpPr>
          <p:cNvPr id="84" name="Body Level One…"/>
          <p:cNvSpPr txBox="1">
            <a:spLocks noGrp="1"/>
          </p:cNvSpPr>
          <p:nvPr>
            <p:ph type="body" sz="quarter" idx="1"/>
          </p:nvPr>
        </p:nvSpPr>
        <p:spPr>
          <a:xfrm>
            <a:off x="2389716" y="5367337"/>
            <a:ext cx="7315201" cy="804863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300"/>
              </a:spcBef>
              <a:buSzTx/>
              <a:buFontTx/>
              <a:buNone/>
              <a:defRPr sz="1400"/>
            </a:lvl1pPr>
            <a:lvl2pPr marL="0" indent="457200">
              <a:spcBef>
                <a:spcPts val="300"/>
              </a:spcBef>
              <a:buSzTx/>
              <a:buFontTx/>
              <a:buNone/>
              <a:defRPr sz="1400"/>
            </a:lvl2pPr>
            <a:lvl3pPr marL="0" indent="914400">
              <a:spcBef>
                <a:spcPts val="300"/>
              </a:spcBef>
              <a:buSzTx/>
              <a:buFontTx/>
              <a:buNone/>
              <a:defRPr sz="1400"/>
            </a:lvl3pPr>
            <a:lvl4pPr marL="0" indent="1371600">
              <a:spcBef>
                <a:spcPts val="300"/>
              </a:spcBef>
              <a:buSzTx/>
              <a:buFontTx/>
              <a:buNone/>
              <a:defRPr sz="1400"/>
            </a:lvl4pPr>
            <a:lvl5pPr marL="0" indent="1828800">
              <a:spcBef>
                <a:spcPts val="300"/>
              </a:spcBef>
              <a:buSzTx/>
              <a:buFontTx/>
              <a:buNone/>
              <a:defRPr sz="1400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85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 dirty="0"/>
          </a:p>
        </p:txBody>
      </p:sp>
    </p:spTree>
  </p:cSld>
  <p:clrMapOvr>
    <a:masterClrMapping/>
  </p:clrMapOvr>
  <p:transition spd="med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Title Text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93" name="Body Level One…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94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 dirty="0"/>
          </a:p>
        </p:txBody>
      </p:sp>
    </p:spTree>
  </p:cSld>
  <p:clrMapOvr>
    <a:masterClrMapping/>
  </p:clrMapOvr>
  <p:transition spd="med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Title Text"/>
          <p:cNvSpPr txBox="1">
            <a:spLocks noGrp="1"/>
          </p:cNvSpPr>
          <p:nvPr>
            <p:ph type="title"/>
          </p:nvPr>
        </p:nvSpPr>
        <p:spPr>
          <a:xfrm>
            <a:off x="8839200" y="274639"/>
            <a:ext cx="2743200" cy="5851526"/>
          </a:xfrm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102" name="Body Level One…"/>
          <p:cNvSpPr txBox="1">
            <a:spLocks noGrp="1"/>
          </p:cNvSpPr>
          <p:nvPr>
            <p:ph type="body" idx="1"/>
          </p:nvPr>
        </p:nvSpPr>
        <p:spPr>
          <a:xfrm>
            <a:off x="609600" y="274639"/>
            <a:ext cx="8026400" cy="5851526"/>
          </a:xfrm>
          <a:prstGeom prst="rect">
            <a:avLst/>
          </a:prstGeom>
        </p:spPr>
        <p:txBody>
          <a:bodyPr/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103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 dirty="0"/>
          </a:p>
        </p:txBody>
      </p:sp>
    </p:spTree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5000">
              <a:srgbClr val="DBEEF4"/>
            </a:gs>
            <a:gs pos="84000">
              <a:srgbClr val="AEDAE5"/>
            </a:gs>
            <a:gs pos="97000">
              <a:srgbClr val="FFFFFF"/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Text"/>
          <p:cNvSpPr txBox="1">
            <a:spLocks noGrp="1"/>
          </p:cNvSpPr>
          <p:nvPr>
            <p:ph type="title"/>
          </p:nvPr>
        </p:nvSpPr>
        <p:spPr>
          <a:xfrm>
            <a:off x="609600" y="274638"/>
            <a:ext cx="10972800" cy="11430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 anchor="ctr">
            <a:normAutofit/>
          </a:bodyPr>
          <a:lstStyle/>
          <a:p>
            <a:r>
              <a:t>Title Text</a:t>
            </a:r>
          </a:p>
        </p:txBody>
      </p:sp>
      <p:sp>
        <p:nvSpPr>
          <p:cNvPr id="3" name="Body Level One…"/>
          <p:cNvSpPr txBox="1">
            <a:spLocks noGrp="1"/>
          </p:cNvSpPr>
          <p:nvPr>
            <p:ph type="body" idx="1"/>
          </p:nvPr>
        </p:nvSpPr>
        <p:spPr>
          <a:xfrm>
            <a:off x="609600" y="1600200"/>
            <a:ext cx="10972800" cy="452596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normAutofit/>
          </a:bodyPr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4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11318418" y="6404294"/>
            <a:ext cx="263983" cy="269241"/>
          </a:xfrm>
          <a:prstGeom prst="rect">
            <a:avLst/>
          </a:prstGeom>
          <a:ln w="12700">
            <a:miter lim="400000"/>
          </a:ln>
        </p:spPr>
        <p:txBody>
          <a:bodyPr wrap="none" lIns="45719" rIns="45719" anchor="ctr">
            <a:spAutoFit/>
          </a:bodyPr>
          <a:lstStyle>
            <a:lvl1pPr algn="r">
              <a:defRPr sz="1200">
                <a:solidFill>
                  <a:srgbClr val="888888"/>
                </a:solidFill>
              </a:defRPr>
            </a:lvl1pPr>
          </a:lstStyle>
          <a:p>
            <a:fld id="{86CB4B4D-7CA3-9044-876B-883B54F8677D}" type="slidenum">
              <a:t>‹#›</a:t>
            </a:fld>
            <a:endParaRPr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/>
  <p:txStyles>
    <p:titleStyle>
      <a:lvl1pPr marL="0" marR="0" indent="0" algn="ct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1pPr>
      <a:lvl2pPr marL="0" marR="0" indent="0" algn="ct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2pPr>
      <a:lvl3pPr marL="0" marR="0" indent="0" algn="ct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3pPr>
      <a:lvl4pPr marL="0" marR="0" indent="0" algn="ct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4pPr>
      <a:lvl5pPr marL="0" marR="0" indent="0" algn="ct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5pPr>
      <a:lvl6pPr marL="0" marR="0" indent="0" algn="ct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6pPr>
      <a:lvl7pPr marL="0" marR="0" indent="0" algn="ct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7pPr>
      <a:lvl8pPr marL="0" marR="0" indent="0" algn="ct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8pPr>
      <a:lvl9pPr marL="0" marR="0" indent="0" algn="ct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9pPr>
    </p:titleStyle>
    <p:bodyStyle>
      <a:lvl1pPr marL="342900" marR="0" indent="-342900" algn="l" defTabSz="914400" rtl="0" latinLnBrk="0">
        <a:lnSpc>
          <a:spcPct val="100000"/>
        </a:lnSpc>
        <a:spcBef>
          <a:spcPts val="700"/>
        </a:spcBef>
        <a:spcAft>
          <a:spcPts val="0"/>
        </a:spcAft>
        <a:buClrTx/>
        <a:buSzPct val="100000"/>
        <a:buFont typeface="Arial"/>
        <a:buChar char="•"/>
        <a:tabLst/>
        <a:defRPr sz="32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1pPr>
      <a:lvl2pPr marL="783771" marR="0" indent="-326571" algn="l" defTabSz="914400" rtl="0" latinLnBrk="0">
        <a:lnSpc>
          <a:spcPct val="100000"/>
        </a:lnSpc>
        <a:spcBef>
          <a:spcPts val="700"/>
        </a:spcBef>
        <a:spcAft>
          <a:spcPts val="0"/>
        </a:spcAft>
        <a:buClrTx/>
        <a:buSzPct val="100000"/>
        <a:buFont typeface="Arial"/>
        <a:buChar char="–"/>
        <a:tabLst/>
        <a:defRPr sz="32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2pPr>
      <a:lvl3pPr marL="1219200" marR="0" indent="-304800" algn="l" defTabSz="914400" rtl="0" latinLnBrk="0">
        <a:lnSpc>
          <a:spcPct val="100000"/>
        </a:lnSpc>
        <a:spcBef>
          <a:spcPts val="700"/>
        </a:spcBef>
        <a:spcAft>
          <a:spcPts val="0"/>
        </a:spcAft>
        <a:buClrTx/>
        <a:buSzPct val="100000"/>
        <a:buFont typeface="Arial"/>
        <a:buChar char="•"/>
        <a:tabLst/>
        <a:defRPr sz="32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3pPr>
      <a:lvl4pPr marL="1737360" marR="0" indent="-365760" algn="l" defTabSz="914400" rtl="0" latinLnBrk="0">
        <a:lnSpc>
          <a:spcPct val="100000"/>
        </a:lnSpc>
        <a:spcBef>
          <a:spcPts val="700"/>
        </a:spcBef>
        <a:spcAft>
          <a:spcPts val="0"/>
        </a:spcAft>
        <a:buClrTx/>
        <a:buSzPct val="100000"/>
        <a:buFont typeface="Arial"/>
        <a:buChar char="–"/>
        <a:tabLst/>
        <a:defRPr sz="32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4pPr>
      <a:lvl5pPr marL="2194560" marR="0" indent="-365760" algn="l" defTabSz="914400" rtl="0" latinLnBrk="0">
        <a:lnSpc>
          <a:spcPct val="100000"/>
        </a:lnSpc>
        <a:spcBef>
          <a:spcPts val="700"/>
        </a:spcBef>
        <a:spcAft>
          <a:spcPts val="0"/>
        </a:spcAft>
        <a:buClrTx/>
        <a:buSzPct val="100000"/>
        <a:buFont typeface="Arial"/>
        <a:buChar char="»"/>
        <a:tabLst/>
        <a:defRPr sz="32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5pPr>
      <a:lvl6pPr marL="2651760" marR="0" indent="-365760" algn="l" defTabSz="914400" rtl="0" latinLnBrk="0">
        <a:lnSpc>
          <a:spcPct val="100000"/>
        </a:lnSpc>
        <a:spcBef>
          <a:spcPts val="700"/>
        </a:spcBef>
        <a:spcAft>
          <a:spcPts val="0"/>
        </a:spcAft>
        <a:buClrTx/>
        <a:buSzPct val="100000"/>
        <a:buFont typeface="Arial"/>
        <a:buChar char="•"/>
        <a:tabLst/>
        <a:defRPr sz="32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6pPr>
      <a:lvl7pPr marL="3108960" marR="0" indent="-365760" algn="l" defTabSz="914400" rtl="0" latinLnBrk="0">
        <a:lnSpc>
          <a:spcPct val="100000"/>
        </a:lnSpc>
        <a:spcBef>
          <a:spcPts val="700"/>
        </a:spcBef>
        <a:spcAft>
          <a:spcPts val="0"/>
        </a:spcAft>
        <a:buClrTx/>
        <a:buSzPct val="100000"/>
        <a:buFont typeface="Arial"/>
        <a:buChar char="•"/>
        <a:tabLst/>
        <a:defRPr sz="32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7pPr>
      <a:lvl8pPr marL="3566159" marR="0" indent="-365759" algn="l" defTabSz="914400" rtl="0" latinLnBrk="0">
        <a:lnSpc>
          <a:spcPct val="100000"/>
        </a:lnSpc>
        <a:spcBef>
          <a:spcPts val="700"/>
        </a:spcBef>
        <a:spcAft>
          <a:spcPts val="0"/>
        </a:spcAft>
        <a:buClrTx/>
        <a:buSzPct val="100000"/>
        <a:buFont typeface="Arial"/>
        <a:buChar char="•"/>
        <a:tabLst/>
        <a:defRPr sz="32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8pPr>
      <a:lvl9pPr marL="4023359" marR="0" indent="-365759" algn="l" defTabSz="914400" rtl="0" latinLnBrk="0">
        <a:lnSpc>
          <a:spcPct val="100000"/>
        </a:lnSpc>
        <a:spcBef>
          <a:spcPts val="700"/>
        </a:spcBef>
        <a:spcAft>
          <a:spcPts val="0"/>
        </a:spcAft>
        <a:buClrTx/>
        <a:buSzPct val="100000"/>
        <a:buFont typeface="Arial"/>
        <a:buChar char="•"/>
        <a:tabLst/>
        <a:defRPr sz="32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9pPr>
    </p:bodyStyle>
    <p:otherStyle>
      <a:lvl1pPr marL="0" marR="0" indent="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1pPr>
      <a:lvl2pPr marL="0" marR="0" indent="4572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2pPr>
      <a:lvl3pPr marL="0" marR="0" indent="9144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3pPr>
      <a:lvl4pPr marL="0" marR="0" indent="13716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4pPr>
      <a:lvl5pPr marL="0" marR="0" indent="18288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5pPr>
      <a:lvl6pPr marL="0" marR="0" indent="22860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6pPr>
      <a:lvl7pPr marL="0" marR="0" indent="27432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7pPr>
      <a:lvl8pPr marL="0" marR="0" indent="32004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8pPr>
      <a:lvl9pPr marL="0" marR="0" indent="36576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://goidirectory.nic.in/index.php" TargetMode="External"/><Relationship Id="rId7" Type="http://schemas.openxmlformats.org/officeDocument/2006/relationships/hyperlink" Target="https://www.gvmc.gov.in/gvmc/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visakhapatnam.nic.in/" TargetMode="External"/><Relationship Id="rId5" Type="http://schemas.openxmlformats.org/officeDocument/2006/relationships/hyperlink" Target="https://www.apindustries.gov.in/apindus/Default.aspx" TargetMode="External"/><Relationship Id="rId4" Type="http://schemas.openxmlformats.org/officeDocument/2006/relationships/hyperlink" Target="https://www.ap.gov.in/" TargetMode="Externa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mailto:vizagchamber@gmail.com" TargetMode="External"/><Relationship Id="rId7" Type="http://schemas.openxmlformats.org/officeDocument/2006/relationships/hyperlink" Target="https://twitter.com/VCCI14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www.instagram.com/vizagapatamchamberofcommerce" TargetMode="External"/><Relationship Id="rId5" Type="http://schemas.openxmlformats.org/officeDocument/2006/relationships/hyperlink" Target="https://www.facebook.com/vizagchamber" TargetMode="External"/><Relationship Id="rId4" Type="http://schemas.openxmlformats.org/officeDocument/2006/relationships/hyperlink" Target="http://www.vizagchamber.com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Rounded Rectangle 78"/>
          <p:cNvSpPr/>
          <p:nvPr/>
        </p:nvSpPr>
        <p:spPr>
          <a:xfrm>
            <a:off x="1023902" y="5214949"/>
            <a:ext cx="4918279" cy="633925"/>
          </a:xfrm>
          <a:prstGeom prst="roundRect">
            <a:avLst>
              <a:gd name="adj" fmla="val 50000"/>
            </a:avLst>
          </a:prstGeom>
          <a:solidFill>
            <a:srgbClr val="31859C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 dirty="0"/>
          </a:p>
        </p:txBody>
      </p:sp>
      <p:sp>
        <p:nvSpPr>
          <p:cNvPr id="113" name="Freeform 79"/>
          <p:cNvSpPr/>
          <p:nvPr/>
        </p:nvSpPr>
        <p:spPr>
          <a:xfrm>
            <a:off x="1023902" y="5214949"/>
            <a:ext cx="4617085" cy="64294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525" y="9026"/>
                </a:moveTo>
                <a:lnTo>
                  <a:pt x="21600" y="10800"/>
                </a:lnTo>
                <a:lnTo>
                  <a:pt x="21525" y="12574"/>
                </a:lnTo>
                <a:close/>
                <a:moveTo>
                  <a:pt x="2237" y="0"/>
                </a:moveTo>
                <a:lnTo>
                  <a:pt x="2237" y="21600"/>
                </a:lnTo>
                <a:lnTo>
                  <a:pt x="1808" y="21393"/>
                </a:lnTo>
                <a:cubicBezTo>
                  <a:pt x="776" y="20385"/>
                  <a:pt x="0" y="16025"/>
                  <a:pt x="0" y="10800"/>
                </a:cubicBezTo>
                <a:cubicBezTo>
                  <a:pt x="0" y="5575"/>
                  <a:pt x="776" y="1215"/>
                  <a:pt x="1808" y="207"/>
                </a:cubicBezTo>
                <a:close/>
              </a:path>
            </a:pathLst>
          </a:custGeom>
          <a:solidFill>
            <a:srgbClr val="93CDDD">
              <a:alpha val="49000"/>
            </a:srgbClr>
          </a:solidFill>
          <a:ln w="12700">
            <a:miter lim="400000"/>
          </a:ln>
          <a:effectLst>
            <a:outerShdw blurRad="419100" dist="38100" dir="16200000" rotWithShape="0">
              <a:srgbClr val="000000">
                <a:alpha val="40000"/>
              </a:srgbClr>
            </a:outerShdw>
          </a:effectLst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 dirty="0"/>
          </a:p>
        </p:txBody>
      </p:sp>
      <p:sp>
        <p:nvSpPr>
          <p:cNvPr id="114" name="Rounded Rectangle 76"/>
          <p:cNvSpPr/>
          <p:nvPr/>
        </p:nvSpPr>
        <p:spPr>
          <a:xfrm>
            <a:off x="1095340" y="3929065"/>
            <a:ext cx="4918279" cy="633925"/>
          </a:xfrm>
          <a:prstGeom prst="roundRect">
            <a:avLst>
              <a:gd name="adj" fmla="val 50000"/>
            </a:avLst>
          </a:prstGeom>
          <a:solidFill>
            <a:srgbClr val="31859C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 dirty="0"/>
          </a:p>
        </p:txBody>
      </p:sp>
      <p:sp>
        <p:nvSpPr>
          <p:cNvPr id="115" name="Freeform 77"/>
          <p:cNvSpPr/>
          <p:nvPr/>
        </p:nvSpPr>
        <p:spPr>
          <a:xfrm>
            <a:off x="1023332" y="3929065"/>
            <a:ext cx="4689093" cy="6429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525" y="9026"/>
                </a:moveTo>
                <a:lnTo>
                  <a:pt x="21600" y="10800"/>
                </a:lnTo>
                <a:lnTo>
                  <a:pt x="21525" y="12574"/>
                </a:lnTo>
                <a:close/>
                <a:moveTo>
                  <a:pt x="2237" y="0"/>
                </a:moveTo>
                <a:lnTo>
                  <a:pt x="2237" y="21600"/>
                </a:lnTo>
                <a:lnTo>
                  <a:pt x="1808" y="21393"/>
                </a:lnTo>
                <a:cubicBezTo>
                  <a:pt x="776" y="20385"/>
                  <a:pt x="0" y="16025"/>
                  <a:pt x="0" y="10800"/>
                </a:cubicBezTo>
                <a:cubicBezTo>
                  <a:pt x="0" y="5575"/>
                  <a:pt x="776" y="1215"/>
                  <a:pt x="1808" y="207"/>
                </a:cubicBezTo>
                <a:close/>
              </a:path>
            </a:pathLst>
          </a:custGeom>
          <a:solidFill>
            <a:srgbClr val="93CDDD">
              <a:alpha val="49000"/>
            </a:srgbClr>
          </a:solidFill>
          <a:ln w="12700">
            <a:miter lim="400000"/>
          </a:ln>
          <a:effectLst>
            <a:outerShdw blurRad="419100" dist="38100" dir="16200000" rotWithShape="0">
              <a:srgbClr val="000000">
                <a:alpha val="40000"/>
              </a:srgbClr>
            </a:outerShdw>
          </a:effectLst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 dirty="0"/>
          </a:p>
        </p:txBody>
      </p:sp>
      <p:sp>
        <p:nvSpPr>
          <p:cNvPr id="116" name="Rounded Rectangle 74"/>
          <p:cNvSpPr/>
          <p:nvPr/>
        </p:nvSpPr>
        <p:spPr>
          <a:xfrm>
            <a:off x="1023902" y="2714619"/>
            <a:ext cx="4918279" cy="633925"/>
          </a:xfrm>
          <a:prstGeom prst="roundRect">
            <a:avLst>
              <a:gd name="adj" fmla="val 50000"/>
            </a:avLst>
          </a:prstGeom>
          <a:solidFill>
            <a:srgbClr val="31859C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 dirty="0"/>
          </a:p>
        </p:txBody>
      </p:sp>
      <p:sp>
        <p:nvSpPr>
          <p:cNvPr id="117" name="Freeform 75"/>
          <p:cNvSpPr/>
          <p:nvPr/>
        </p:nvSpPr>
        <p:spPr>
          <a:xfrm>
            <a:off x="1023901" y="2714619"/>
            <a:ext cx="4617085" cy="6429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525" y="9026"/>
                </a:moveTo>
                <a:lnTo>
                  <a:pt x="21600" y="10800"/>
                </a:lnTo>
                <a:lnTo>
                  <a:pt x="21525" y="12574"/>
                </a:lnTo>
                <a:close/>
                <a:moveTo>
                  <a:pt x="2237" y="0"/>
                </a:moveTo>
                <a:lnTo>
                  <a:pt x="2237" y="21600"/>
                </a:lnTo>
                <a:lnTo>
                  <a:pt x="1808" y="21393"/>
                </a:lnTo>
                <a:cubicBezTo>
                  <a:pt x="776" y="20385"/>
                  <a:pt x="0" y="16025"/>
                  <a:pt x="0" y="10800"/>
                </a:cubicBezTo>
                <a:cubicBezTo>
                  <a:pt x="0" y="5575"/>
                  <a:pt x="776" y="1215"/>
                  <a:pt x="1808" y="207"/>
                </a:cubicBezTo>
                <a:close/>
              </a:path>
            </a:pathLst>
          </a:custGeom>
          <a:solidFill>
            <a:srgbClr val="93CDDD">
              <a:alpha val="49000"/>
            </a:srgbClr>
          </a:solidFill>
          <a:ln w="12700">
            <a:miter lim="400000"/>
          </a:ln>
          <a:effectLst>
            <a:outerShdw blurRad="419100" dist="38100" dir="16200000" rotWithShape="0">
              <a:srgbClr val="000000">
                <a:alpha val="40000"/>
              </a:srgbClr>
            </a:outerShdw>
          </a:effectLst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 dirty="0"/>
          </a:p>
        </p:txBody>
      </p:sp>
      <p:sp>
        <p:nvSpPr>
          <p:cNvPr id="118" name="Rounded Rectangle 64"/>
          <p:cNvSpPr/>
          <p:nvPr/>
        </p:nvSpPr>
        <p:spPr>
          <a:xfrm>
            <a:off x="1023902" y="1428736"/>
            <a:ext cx="4918279" cy="633925"/>
          </a:xfrm>
          <a:prstGeom prst="roundRect">
            <a:avLst>
              <a:gd name="adj" fmla="val 50000"/>
            </a:avLst>
          </a:prstGeom>
          <a:solidFill>
            <a:srgbClr val="31859C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 dirty="0"/>
          </a:p>
        </p:txBody>
      </p:sp>
      <p:sp>
        <p:nvSpPr>
          <p:cNvPr id="119" name="Rounded Rectangle 52"/>
          <p:cNvSpPr/>
          <p:nvPr/>
        </p:nvSpPr>
        <p:spPr>
          <a:xfrm>
            <a:off x="6288009" y="3286123"/>
            <a:ext cx="4632528" cy="633925"/>
          </a:xfrm>
          <a:prstGeom prst="roundRect">
            <a:avLst>
              <a:gd name="adj" fmla="val 50000"/>
            </a:avLst>
          </a:prstGeom>
          <a:solidFill>
            <a:srgbClr val="DBEEF4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 dirty="0"/>
          </a:p>
        </p:txBody>
      </p:sp>
      <p:sp>
        <p:nvSpPr>
          <p:cNvPr id="120" name="Rounded Rectangle 54"/>
          <p:cNvSpPr/>
          <p:nvPr/>
        </p:nvSpPr>
        <p:spPr>
          <a:xfrm>
            <a:off x="6216572" y="4572008"/>
            <a:ext cx="4632527" cy="633925"/>
          </a:xfrm>
          <a:prstGeom prst="roundRect">
            <a:avLst>
              <a:gd name="adj" fmla="val 50000"/>
            </a:avLst>
          </a:prstGeom>
          <a:solidFill>
            <a:srgbClr val="DBEEF4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 dirty="0"/>
          </a:p>
        </p:txBody>
      </p:sp>
      <p:sp>
        <p:nvSpPr>
          <p:cNvPr id="121" name="Rounded Rectangle 56"/>
          <p:cNvSpPr/>
          <p:nvPr/>
        </p:nvSpPr>
        <p:spPr>
          <a:xfrm>
            <a:off x="6216572" y="5853229"/>
            <a:ext cx="4632527" cy="633925"/>
          </a:xfrm>
          <a:prstGeom prst="roundRect">
            <a:avLst>
              <a:gd name="adj" fmla="val 50000"/>
            </a:avLst>
          </a:prstGeom>
          <a:solidFill>
            <a:srgbClr val="DBEEF4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 dirty="0"/>
          </a:p>
        </p:txBody>
      </p:sp>
      <p:sp>
        <p:nvSpPr>
          <p:cNvPr id="122" name="Freeform 63"/>
          <p:cNvSpPr/>
          <p:nvPr/>
        </p:nvSpPr>
        <p:spPr>
          <a:xfrm flipH="1">
            <a:off x="6145133" y="5834605"/>
            <a:ext cx="4748168" cy="6635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525" y="9026"/>
                </a:moveTo>
                <a:lnTo>
                  <a:pt x="21600" y="10800"/>
                </a:lnTo>
                <a:lnTo>
                  <a:pt x="21525" y="12574"/>
                </a:lnTo>
                <a:close/>
                <a:moveTo>
                  <a:pt x="2237" y="0"/>
                </a:moveTo>
                <a:lnTo>
                  <a:pt x="2237" y="21600"/>
                </a:lnTo>
                <a:lnTo>
                  <a:pt x="1808" y="21393"/>
                </a:lnTo>
                <a:cubicBezTo>
                  <a:pt x="776" y="20385"/>
                  <a:pt x="0" y="16025"/>
                  <a:pt x="0" y="10800"/>
                </a:cubicBezTo>
                <a:cubicBezTo>
                  <a:pt x="0" y="5575"/>
                  <a:pt x="776" y="1215"/>
                  <a:pt x="1808" y="207"/>
                </a:cubicBezTo>
                <a:close/>
              </a:path>
            </a:pathLst>
          </a:custGeom>
          <a:solidFill>
            <a:srgbClr val="93CDDD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 dirty="0"/>
          </a:p>
        </p:txBody>
      </p:sp>
      <p:sp>
        <p:nvSpPr>
          <p:cNvPr id="123" name="Rounded Rectangle 49"/>
          <p:cNvSpPr/>
          <p:nvPr/>
        </p:nvSpPr>
        <p:spPr>
          <a:xfrm>
            <a:off x="6145133" y="2071678"/>
            <a:ext cx="4721781" cy="633925"/>
          </a:xfrm>
          <a:prstGeom prst="roundRect">
            <a:avLst>
              <a:gd name="adj" fmla="val 50000"/>
            </a:avLst>
          </a:prstGeom>
          <a:solidFill>
            <a:srgbClr val="DBEEF4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 dirty="0"/>
          </a:p>
        </p:txBody>
      </p:sp>
      <p:sp>
        <p:nvSpPr>
          <p:cNvPr id="124" name="Rounded Rectangle 8"/>
          <p:cNvSpPr/>
          <p:nvPr/>
        </p:nvSpPr>
        <p:spPr>
          <a:xfrm>
            <a:off x="6168008" y="794811"/>
            <a:ext cx="4523631" cy="633925"/>
          </a:xfrm>
          <a:prstGeom prst="roundRect">
            <a:avLst>
              <a:gd name="adj" fmla="val 50000"/>
            </a:avLst>
          </a:prstGeom>
          <a:solidFill>
            <a:srgbClr val="DBEEF4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 dirty="0"/>
          </a:p>
        </p:txBody>
      </p:sp>
      <p:sp>
        <p:nvSpPr>
          <p:cNvPr id="125" name="Rectangle 1"/>
          <p:cNvSpPr/>
          <p:nvPr/>
        </p:nvSpPr>
        <p:spPr>
          <a:xfrm>
            <a:off x="5678254" y="766983"/>
            <a:ext cx="792089" cy="648074"/>
          </a:xfrm>
          <a:prstGeom prst="rect">
            <a:avLst/>
          </a:prstGeom>
          <a:solidFill>
            <a:srgbClr val="93CDDD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 dirty="0"/>
          </a:p>
        </p:txBody>
      </p:sp>
      <p:sp>
        <p:nvSpPr>
          <p:cNvPr id="126" name="Rectangle 2"/>
          <p:cNvSpPr/>
          <p:nvPr/>
        </p:nvSpPr>
        <p:spPr>
          <a:xfrm>
            <a:off x="5678254" y="1415055"/>
            <a:ext cx="792089" cy="648073"/>
          </a:xfrm>
          <a:prstGeom prst="rect">
            <a:avLst/>
          </a:prstGeom>
          <a:solidFill>
            <a:srgbClr val="31859C">
              <a:alpha val="85000"/>
            </a:srgbClr>
          </a:solidFill>
          <a:ln w="12700">
            <a:miter lim="400000"/>
          </a:ln>
          <a:effectLst>
            <a:outerShdw blurRad="419100" dist="38100" dir="16200000" rotWithShape="0">
              <a:srgbClr val="000000">
                <a:alpha val="40000"/>
              </a:srgbClr>
            </a:outerShdw>
          </a:effectLst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 dirty="0"/>
          </a:p>
        </p:txBody>
      </p:sp>
      <p:sp>
        <p:nvSpPr>
          <p:cNvPr id="127" name="Rectangle 3"/>
          <p:cNvSpPr/>
          <p:nvPr/>
        </p:nvSpPr>
        <p:spPr>
          <a:xfrm>
            <a:off x="5678254" y="2063127"/>
            <a:ext cx="792089" cy="648073"/>
          </a:xfrm>
          <a:prstGeom prst="rect">
            <a:avLst/>
          </a:prstGeom>
          <a:solidFill>
            <a:srgbClr val="93CDDD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 dirty="0"/>
          </a:p>
        </p:txBody>
      </p:sp>
      <p:sp>
        <p:nvSpPr>
          <p:cNvPr id="128" name="Rectangle 4"/>
          <p:cNvSpPr/>
          <p:nvPr/>
        </p:nvSpPr>
        <p:spPr>
          <a:xfrm>
            <a:off x="5678254" y="2682905"/>
            <a:ext cx="792089" cy="648073"/>
          </a:xfrm>
          <a:prstGeom prst="rect">
            <a:avLst/>
          </a:prstGeom>
          <a:solidFill>
            <a:srgbClr val="31859C">
              <a:alpha val="85000"/>
            </a:srgbClr>
          </a:solidFill>
          <a:ln w="12700">
            <a:miter lim="400000"/>
          </a:ln>
          <a:effectLst>
            <a:outerShdw blurRad="419100" dist="38100" dir="16200000" rotWithShape="0">
              <a:srgbClr val="000000">
                <a:alpha val="40000"/>
              </a:srgbClr>
            </a:outerShdw>
          </a:effectLst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 dirty="0"/>
          </a:p>
        </p:txBody>
      </p:sp>
      <p:sp>
        <p:nvSpPr>
          <p:cNvPr id="129" name="Rectangle 5"/>
          <p:cNvSpPr/>
          <p:nvPr/>
        </p:nvSpPr>
        <p:spPr>
          <a:xfrm>
            <a:off x="5678254" y="3330976"/>
            <a:ext cx="792089" cy="648073"/>
          </a:xfrm>
          <a:prstGeom prst="rect">
            <a:avLst/>
          </a:prstGeom>
          <a:solidFill>
            <a:srgbClr val="93CDDD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 dirty="0"/>
          </a:p>
        </p:txBody>
      </p:sp>
      <p:sp>
        <p:nvSpPr>
          <p:cNvPr id="130" name="Rectangle 6"/>
          <p:cNvSpPr/>
          <p:nvPr/>
        </p:nvSpPr>
        <p:spPr>
          <a:xfrm>
            <a:off x="5678254" y="3950753"/>
            <a:ext cx="792089" cy="648073"/>
          </a:xfrm>
          <a:prstGeom prst="rect">
            <a:avLst/>
          </a:prstGeom>
          <a:solidFill>
            <a:srgbClr val="31859C">
              <a:alpha val="85000"/>
            </a:srgbClr>
          </a:solidFill>
          <a:ln w="12700">
            <a:miter lim="400000"/>
          </a:ln>
          <a:effectLst>
            <a:outerShdw blurRad="419100" dist="38100" dir="16200000" rotWithShape="0">
              <a:srgbClr val="000000">
                <a:alpha val="40000"/>
              </a:srgbClr>
            </a:outerShdw>
          </a:effectLst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 dirty="0"/>
          </a:p>
        </p:txBody>
      </p:sp>
      <p:sp>
        <p:nvSpPr>
          <p:cNvPr id="131" name="Rectangle 7"/>
          <p:cNvSpPr/>
          <p:nvPr/>
        </p:nvSpPr>
        <p:spPr>
          <a:xfrm>
            <a:off x="5691902" y="4570531"/>
            <a:ext cx="792089" cy="648073"/>
          </a:xfrm>
          <a:prstGeom prst="rect">
            <a:avLst/>
          </a:prstGeom>
          <a:solidFill>
            <a:srgbClr val="93CDDD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 dirty="0"/>
          </a:p>
        </p:txBody>
      </p:sp>
      <p:sp>
        <p:nvSpPr>
          <p:cNvPr id="132" name="Rectangle 14"/>
          <p:cNvSpPr/>
          <p:nvPr/>
        </p:nvSpPr>
        <p:spPr>
          <a:xfrm>
            <a:off x="5695670" y="5189056"/>
            <a:ext cx="792089" cy="648073"/>
          </a:xfrm>
          <a:prstGeom prst="rect">
            <a:avLst/>
          </a:prstGeom>
          <a:solidFill>
            <a:srgbClr val="31859C">
              <a:alpha val="85000"/>
            </a:srgbClr>
          </a:solidFill>
          <a:ln w="12700">
            <a:miter lim="400000"/>
          </a:ln>
          <a:effectLst>
            <a:outerShdw blurRad="419100" dist="38100" dir="16200000" rotWithShape="0">
              <a:srgbClr val="000000">
                <a:alpha val="40000"/>
              </a:srgbClr>
            </a:outerShdw>
          </a:effectLst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 dirty="0"/>
          </a:p>
        </p:txBody>
      </p:sp>
      <p:sp>
        <p:nvSpPr>
          <p:cNvPr id="133" name="Rectangle 15"/>
          <p:cNvSpPr/>
          <p:nvPr/>
        </p:nvSpPr>
        <p:spPr>
          <a:xfrm>
            <a:off x="5699440" y="5827929"/>
            <a:ext cx="792089" cy="648073"/>
          </a:xfrm>
          <a:prstGeom prst="rect">
            <a:avLst/>
          </a:prstGeom>
          <a:solidFill>
            <a:srgbClr val="93CDDD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 dirty="0"/>
          </a:p>
        </p:txBody>
      </p:sp>
      <p:sp>
        <p:nvSpPr>
          <p:cNvPr id="134" name="Freeform 30"/>
          <p:cNvSpPr/>
          <p:nvPr/>
        </p:nvSpPr>
        <p:spPr>
          <a:xfrm flipH="1">
            <a:off x="6201130" y="785793"/>
            <a:ext cx="4719407" cy="61810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525" y="9026"/>
                </a:moveTo>
                <a:lnTo>
                  <a:pt x="21600" y="10800"/>
                </a:lnTo>
                <a:lnTo>
                  <a:pt x="21525" y="12574"/>
                </a:lnTo>
                <a:close/>
                <a:moveTo>
                  <a:pt x="2237" y="0"/>
                </a:moveTo>
                <a:lnTo>
                  <a:pt x="2237" y="21600"/>
                </a:lnTo>
                <a:lnTo>
                  <a:pt x="1808" y="21393"/>
                </a:lnTo>
                <a:cubicBezTo>
                  <a:pt x="776" y="20385"/>
                  <a:pt x="0" y="16025"/>
                  <a:pt x="0" y="10800"/>
                </a:cubicBezTo>
                <a:cubicBezTo>
                  <a:pt x="0" y="5575"/>
                  <a:pt x="776" y="1215"/>
                  <a:pt x="1808" y="207"/>
                </a:cubicBezTo>
                <a:close/>
              </a:path>
            </a:pathLst>
          </a:custGeom>
          <a:solidFill>
            <a:srgbClr val="93CDDD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 dirty="0"/>
          </a:p>
        </p:txBody>
      </p:sp>
      <p:sp>
        <p:nvSpPr>
          <p:cNvPr id="135" name="TextBox 36"/>
          <p:cNvSpPr txBox="1"/>
          <p:nvPr/>
        </p:nvSpPr>
        <p:spPr>
          <a:xfrm>
            <a:off x="6672064" y="928669"/>
            <a:ext cx="4000528" cy="5232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/>
          <a:p>
            <a:pPr>
              <a:defRPr sz="1400" b="1" cap="all" spc="300">
                <a:solidFill>
                  <a:srgbClr val="31859C"/>
                </a:solidFill>
                <a:effectLst>
                  <a:outerShdw blurRad="38100" dist="38100" dir="2700000" rotWithShape="0">
                    <a:srgbClr val="000000">
                      <a:alpha val="43137"/>
                    </a:srgbClr>
                  </a:outerShdw>
                </a:effectLst>
                <a:latin typeface="Bahnschrift Condensed"/>
                <a:ea typeface="Bahnschrift Condensed"/>
                <a:cs typeface="Bahnschrift Condensed"/>
                <a:sym typeface="Bahnschrift Condensed"/>
              </a:defRPr>
            </a:pPr>
            <a:r>
              <a:rPr lang="ko-KR" altLang="en-US" dirty="0"/>
              <a:t>정보기술</a:t>
            </a:r>
            <a:r>
              <a:rPr lang="en-US" altLang="ko-KR" dirty="0"/>
              <a:t>(IT)</a:t>
            </a:r>
            <a:r>
              <a:rPr lang="en-US" dirty="0"/>
              <a:t> </a:t>
            </a:r>
          </a:p>
          <a:p>
            <a:pPr>
              <a:defRPr sz="1400" b="1" cap="all" spc="300">
                <a:solidFill>
                  <a:srgbClr val="31859C"/>
                </a:solidFill>
                <a:effectLst>
                  <a:outerShdw blurRad="38100" dist="38100" dir="2700000" rotWithShape="0">
                    <a:srgbClr val="000000">
                      <a:alpha val="43137"/>
                    </a:srgbClr>
                  </a:outerShdw>
                </a:effectLst>
                <a:latin typeface="Bahnschrift Condensed"/>
                <a:ea typeface="Bahnschrift Condensed"/>
                <a:cs typeface="Bahnschrift Condensed"/>
                <a:sym typeface="Bahnschrift Condensed"/>
              </a:defRPr>
            </a:pPr>
            <a:r>
              <a:rPr lang="en-US" dirty="0"/>
              <a:t>        Bpo / </a:t>
            </a:r>
            <a:r>
              <a:rPr lang="ko-KR" altLang="en-US" dirty="0"/>
              <a:t>소프트웨어</a:t>
            </a:r>
            <a:r>
              <a:rPr lang="en-US" dirty="0"/>
              <a:t>       </a:t>
            </a:r>
          </a:p>
        </p:txBody>
      </p:sp>
      <p:sp>
        <p:nvSpPr>
          <p:cNvPr id="136" name="TextBox 37"/>
          <p:cNvSpPr txBox="1"/>
          <p:nvPr/>
        </p:nvSpPr>
        <p:spPr>
          <a:xfrm>
            <a:off x="6672064" y="2214553"/>
            <a:ext cx="3864419" cy="3073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>
              <a:defRPr sz="1400" b="1" cap="all" spc="300">
                <a:solidFill>
                  <a:srgbClr val="31859C"/>
                </a:solidFill>
                <a:effectLst>
                  <a:outerShdw blurRad="38100" dist="38100" dir="2700000" rotWithShape="0">
                    <a:srgbClr val="000000">
                      <a:alpha val="43137"/>
                    </a:srgbClr>
                  </a:outerShdw>
                </a:effectLst>
                <a:latin typeface="Bahnschrift Condensed"/>
                <a:ea typeface="Bahnschrift Condensed"/>
                <a:cs typeface="Bahnschrift Condensed"/>
                <a:sym typeface="Bahnschrift Condensed"/>
              </a:defRPr>
            </a:lvl1pPr>
          </a:lstStyle>
          <a:p>
            <a:r>
              <a:rPr lang="ko-KR" altLang="en-US" dirty="0"/>
              <a:t>자동차 제조</a:t>
            </a:r>
            <a:r>
              <a:rPr dirty="0"/>
              <a:t> </a:t>
            </a:r>
          </a:p>
        </p:txBody>
      </p:sp>
      <p:sp>
        <p:nvSpPr>
          <p:cNvPr id="137" name="TextBox 38"/>
          <p:cNvSpPr txBox="1"/>
          <p:nvPr/>
        </p:nvSpPr>
        <p:spPr>
          <a:xfrm>
            <a:off x="6672064" y="3431280"/>
            <a:ext cx="964365" cy="30777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45719" rIns="45719">
            <a:spAutoFit/>
          </a:bodyPr>
          <a:lstStyle>
            <a:lvl1pPr>
              <a:defRPr sz="1400" b="1" cap="all" spc="300">
                <a:solidFill>
                  <a:srgbClr val="31859C"/>
                </a:solidFill>
                <a:effectLst>
                  <a:outerShdw blurRad="38100" dist="38100" dir="2700000" rotWithShape="0">
                    <a:srgbClr val="000000">
                      <a:alpha val="43137"/>
                    </a:srgbClr>
                  </a:outerShdw>
                </a:effectLst>
                <a:latin typeface="Bahnschrift Condensed"/>
                <a:ea typeface="Bahnschrift Condensed"/>
                <a:cs typeface="Bahnschrift Condensed"/>
                <a:sym typeface="Bahnschrift Condensed"/>
              </a:defRPr>
            </a:lvl1pPr>
          </a:lstStyle>
          <a:p>
            <a:r>
              <a:rPr lang="ko-KR" altLang="en-US" dirty="0"/>
              <a:t>전기전자</a:t>
            </a:r>
            <a:endParaRPr dirty="0"/>
          </a:p>
        </p:txBody>
      </p:sp>
      <p:sp>
        <p:nvSpPr>
          <p:cNvPr id="138" name="TextBox 39"/>
          <p:cNvSpPr txBox="1"/>
          <p:nvPr/>
        </p:nvSpPr>
        <p:spPr>
          <a:xfrm>
            <a:off x="6672064" y="4712541"/>
            <a:ext cx="5143537" cy="3073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>
              <a:defRPr sz="1400" b="1" cap="all" spc="300">
                <a:solidFill>
                  <a:srgbClr val="31859C"/>
                </a:solidFill>
                <a:effectLst>
                  <a:outerShdw blurRad="38100" dist="38100" dir="2700000" rotWithShape="0">
                    <a:srgbClr val="000000">
                      <a:alpha val="43137"/>
                    </a:srgbClr>
                  </a:outerShdw>
                </a:effectLst>
                <a:latin typeface="Bahnschrift Condensed"/>
                <a:ea typeface="Bahnschrift Condensed"/>
                <a:cs typeface="Bahnschrift Condensed"/>
                <a:sym typeface="Bahnschrift Condensed"/>
              </a:defRPr>
            </a:lvl1pPr>
          </a:lstStyle>
          <a:p>
            <a:r>
              <a:rPr lang="ko-KR" altLang="en-US" dirty="0"/>
              <a:t>재생 </a:t>
            </a:r>
            <a:r>
              <a:rPr lang="en-US" altLang="ko-KR" dirty="0"/>
              <a:t>/ </a:t>
            </a:r>
            <a:r>
              <a:rPr lang="ko-KR" altLang="en-US" dirty="0"/>
              <a:t>태양 에너지</a:t>
            </a:r>
            <a:endParaRPr dirty="0"/>
          </a:p>
        </p:txBody>
      </p:sp>
      <p:sp>
        <p:nvSpPr>
          <p:cNvPr id="139" name="TextBox 40"/>
          <p:cNvSpPr txBox="1"/>
          <p:nvPr/>
        </p:nvSpPr>
        <p:spPr>
          <a:xfrm>
            <a:off x="6672064" y="5978742"/>
            <a:ext cx="3447048" cy="3073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>
              <a:defRPr sz="1400" b="1" cap="all" spc="300">
                <a:solidFill>
                  <a:srgbClr val="31859C"/>
                </a:solidFill>
                <a:effectLst>
                  <a:outerShdw blurRad="38100" dist="38100" dir="2700000" rotWithShape="0">
                    <a:srgbClr val="000000">
                      <a:alpha val="43137"/>
                    </a:srgbClr>
                  </a:outerShdw>
                </a:effectLst>
                <a:latin typeface="Bahnschrift Condensed"/>
                <a:ea typeface="Bahnschrift Condensed"/>
                <a:cs typeface="Bahnschrift Condensed"/>
                <a:sym typeface="Bahnschrift Condensed"/>
              </a:defRPr>
            </a:lvl1pPr>
          </a:lstStyle>
          <a:p>
            <a:r>
              <a:rPr lang="ko-KR" altLang="en-US" dirty="0"/>
              <a:t>일반도로 및 고속도로</a:t>
            </a:r>
            <a:endParaRPr dirty="0"/>
          </a:p>
        </p:txBody>
      </p:sp>
      <p:sp>
        <p:nvSpPr>
          <p:cNvPr id="140" name="TextBox 41"/>
          <p:cNvSpPr txBox="1"/>
          <p:nvPr/>
        </p:nvSpPr>
        <p:spPr>
          <a:xfrm>
            <a:off x="1682543" y="1546855"/>
            <a:ext cx="3682549" cy="30734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45719" rIns="45719">
            <a:spAutoFit/>
          </a:bodyPr>
          <a:lstStyle>
            <a:lvl1pPr algn="ctr">
              <a:defRPr sz="1400" b="1" cap="all" spc="300">
                <a:solidFill>
                  <a:srgbClr val="FFFFFF"/>
                </a:solidFill>
                <a:effectLst>
                  <a:outerShdw blurRad="38100" dist="38100" dir="2700000" rotWithShape="0">
                    <a:srgbClr val="000000">
                      <a:alpha val="43137"/>
                    </a:srgbClr>
                  </a:outerShdw>
                </a:effectLst>
                <a:latin typeface="Bahnschrift Condensed"/>
                <a:ea typeface="Bahnschrift Condensed"/>
                <a:cs typeface="Bahnschrift Condensed"/>
                <a:sym typeface="Bahnschrift Condensed"/>
              </a:defRPr>
            </a:lvl1pPr>
          </a:lstStyle>
          <a:p>
            <a:pPr algn="l"/>
            <a:r>
              <a:rPr lang="ko-KR" altLang="en-US" dirty="0"/>
              <a:t>제약</a:t>
            </a:r>
            <a:r>
              <a:rPr dirty="0"/>
              <a:t>/ </a:t>
            </a:r>
            <a:r>
              <a:rPr lang="ko-KR" altLang="en-US" dirty="0"/>
              <a:t>원료의약품</a:t>
            </a:r>
            <a:endParaRPr dirty="0"/>
          </a:p>
        </p:txBody>
      </p:sp>
      <p:sp>
        <p:nvSpPr>
          <p:cNvPr id="141" name="TextBox 42"/>
          <p:cNvSpPr txBox="1"/>
          <p:nvPr/>
        </p:nvSpPr>
        <p:spPr>
          <a:xfrm>
            <a:off x="1673977" y="2884750"/>
            <a:ext cx="1028485" cy="30777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45719" rIns="45719">
            <a:spAutoFit/>
          </a:bodyPr>
          <a:lstStyle>
            <a:lvl1pPr>
              <a:defRPr sz="1400" b="1" cap="all" spc="300">
                <a:solidFill>
                  <a:srgbClr val="FFFFFF"/>
                </a:solidFill>
                <a:effectLst>
                  <a:outerShdw blurRad="38100" dist="38100" dir="2700000" rotWithShape="0">
                    <a:srgbClr val="000000">
                      <a:alpha val="43137"/>
                    </a:srgbClr>
                  </a:outerShdw>
                </a:effectLst>
                <a:latin typeface="Bahnschrift Condensed"/>
                <a:ea typeface="Bahnschrift Condensed"/>
                <a:cs typeface="Bahnschrift Condensed"/>
                <a:sym typeface="Bahnschrift Condensed"/>
              </a:defRPr>
            </a:lvl1pPr>
          </a:lstStyle>
          <a:p>
            <a:r>
              <a:rPr lang="ko-KR" altLang="en-US" dirty="0"/>
              <a:t>식품 가공</a:t>
            </a:r>
            <a:endParaRPr dirty="0"/>
          </a:p>
        </p:txBody>
      </p:sp>
      <p:sp>
        <p:nvSpPr>
          <p:cNvPr id="142" name="TextBox 43"/>
          <p:cNvSpPr txBox="1"/>
          <p:nvPr/>
        </p:nvSpPr>
        <p:spPr>
          <a:xfrm>
            <a:off x="1682544" y="4070250"/>
            <a:ext cx="4086669" cy="30777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>
              <a:defRPr sz="1400" b="1" cap="all" spc="300">
                <a:solidFill>
                  <a:srgbClr val="FFFFFF"/>
                </a:solidFill>
                <a:effectLst>
                  <a:outerShdw blurRad="38100" dist="38100" dir="2700000" rotWithShape="0">
                    <a:srgbClr val="000000">
                      <a:alpha val="43137"/>
                    </a:srgbClr>
                  </a:outerShdw>
                </a:effectLst>
                <a:latin typeface="Bahnschrift Condensed"/>
                <a:ea typeface="Bahnschrift Condensed"/>
                <a:cs typeface="Bahnschrift Condensed"/>
                <a:sym typeface="Bahnschrift Condensed"/>
              </a:defRPr>
            </a:lvl1pPr>
          </a:lstStyle>
          <a:p>
            <a:r>
              <a:rPr lang="ko-KR" altLang="en-US" dirty="0"/>
              <a:t>서민주택 및 인프라 구축 사업</a:t>
            </a:r>
            <a:endParaRPr dirty="0"/>
          </a:p>
        </p:txBody>
      </p:sp>
      <p:sp>
        <p:nvSpPr>
          <p:cNvPr id="143" name="TextBox 44"/>
          <p:cNvSpPr txBox="1"/>
          <p:nvPr/>
        </p:nvSpPr>
        <p:spPr>
          <a:xfrm>
            <a:off x="1602692" y="5359203"/>
            <a:ext cx="4147143" cy="3073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>
              <a:defRPr sz="1400" b="1" cap="all" spc="300">
                <a:solidFill>
                  <a:srgbClr val="FFFFFF"/>
                </a:solidFill>
                <a:effectLst>
                  <a:outerShdw blurRad="38100" dist="38100" dir="2700000" rotWithShape="0">
                    <a:srgbClr val="000000">
                      <a:alpha val="43137"/>
                    </a:srgbClr>
                  </a:outerShdw>
                </a:effectLst>
                <a:latin typeface="Bahnschrift Condensed"/>
                <a:ea typeface="Bahnschrift Condensed"/>
                <a:cs typeface="Bahnschrift Condensed"/>
                <a:sym typeface="Bahnschrift Condensed"/>
              </a:defRPr>
            </a:lvl1pPr>
          </a:lstStyle>
          <a:p>
            <a:r>
              <a:rPr lang="ko-KR" altLang="en-US" dirty="0"/>
              <a:t>항구 기반 산업</a:t>
            </a:r>
            <a:endParaRPr dirty="0"/>
          </a:p>
        </p:txBody>
      </p:sp>
      <p:sp>
        <p:nvSpPr>
          <p:cNvPr id="144" name="TextBox 45"/>
          <p:cNvSpPr txBox="1"/>
          <p:nvPr/>
        </p:nvSpPr>
        <p:spPr>
          <a:xfrm>
            <a:off x="3849713" y="157445"/>
            <a:ext cx="4492574" cy="523220"/>
          </a:xfrm>
          <a:prstGeom prst="rect">
            <a:avLst/>
          </a:prstGeom>
          <a:solidFill>
            <a:srgbClr val="FFFFFF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45719" rIns="45719">
            <a:spAutoFit/>
          </a:bodyPr>
          <a:lstStyle>
            <a:lvl1pPr>
              <a:defRPr sz="2800" spc="600">
                <a:solidFill>
                  <a:srgbClr val="E814F8"/>
                </a:solidFill>
                <a:effectLst>
                  <a:outerShdw blurRad="38100" dist="38100" dir="2700000" rotWithShape="0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ko-KR" altLang="en-US" dirty="0"/>
              <a:t>인도의 핵심 산업 분야</a:t>
            </a:r>
            <a:endParaRPr dirty="0"/>
          </a:p>
        </p:txBody>
      </p:sp>
      <p:sp>
        <p:nvSpPr>
          <p:cNvPr id="145" name="Oval 46"/>
          <p:cNvSpPr/>
          <p:nvPr/>
        </p:nvSpPr>
        <p:spPr>
          <a:xfrm>
            <a:off x="5807967" y="971976"/>
            <a:ext cx="208945" cy="225889"/>
          </a:xfrm>
          <a:prstGeom prst="ellipse">
            <a:avLst/>
          </a:prstGeom>
          <a:solidFill>
            <a:srgbClr val="FFFFFF">
              <a:alpha val="36000"/>
            </a:srgbClr>
          </a:solidFill>
          <a:ln w="12700">
            <a:miter lim="400000"/>
          </a:ln>
          <a:effectLst>
            <a:outerShdw blurRad="190500" dist="228600" dir="2700000" rotWithShape="0">
              <a:srgbClr val="000000">
                <a:alpha val="30000"/>
              </a:srgbClr>
            </a:outerShdw>
          </a:effectLst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 dirty="0"/>
          </a:p>
        </p:txBody>
      </p:sp>
      <p:sp>
        <p:nvSpPr>
          <p:cNvPr id="146" name="Oval 47"/>
          <p:cNvSpPr/>
          <p:nvPr/>
        </p:nvSpPr>
        <p:spPr>
          <a:xfrm>
            <a:off x="6129759" y="1628743"/>
            <a:ext cx="208945" cy="225889"/>
          </a:xfrm>
          <a:prstGeom prst="ellipse">
            <a:avLst/>
          </a:prstGeom>
          <a:solidFill>
            <a:srgbClr val="FFFFFF">
              <a:alpha val="36000"/>
            </a:srgbClr>
          </a:solidFill>
          <a:ln w="12700">
            <a:miter lim="400000"/>
          </a:ln>
          <a:effectLst>
            <a:outerShdw blurRad="190500" dist="228600" dir="2700000" rotWithShape="0">
              <a:srgbClr val="000000">
                <a:alpha val="30000"/>
              </a:srgbClr>
            </a:outerShdw>
          </a:effectLst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 dirty="0"/>
          </a:p>
        </p:txBody>
      </p:sp>
      <p:sp>
        <p:nvSpPr>
          <p:cNvPr id="147" name="Oval 48"/>
          <p:cNvSpPr/>
          <p:nvPr/>
        </p:nvSpPr>
        <p:spPr>
          <a:xfrm>
            <a:off x="5815048" y="2220119"/>
            <a:ext cx="208945" cy="225889"/>
          </a:xfrm>
          <a:prstGeom prst="ellipse">
            <a:avLst/>
          </a:prstGeom>
          <a:solidFill>
            <a:srgbClr val="FFFFFF">
              <a:alpha val="36000"/>
            </a:srgbClr>
          </a:solidFill>
          <a:ln w="12700">
            <a:miter lim="400000"/>
          </a:ln>
          <a:effectLst>
            <a:outerShdw blurRad="190500" dist="228600" dir="2700000" rotWithShape="0">
              <a:srgbClr val="000000">
                <a:alpha val="30000"/>
              </a:srgbClr>
            </a:outerShdw>
          </a:effectLst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 dirty="0"/>
          </a:p>
        </p:txBody>
      </p:sp>
      <p:sp>
        <p:nvSpPr>
          <p:cNvPr id="148" name="Oval 57"/>
          <p:cNvSpPr/>
          <p:nvPr/>
        </p:nvSpPr>
        <p:spPr>
          <a:xfrm>
            <a:off x="6127467" y="2912015"/>
            <a:ext cx="208945" cy="225889"/>
          </a:xfrm>
          <a:prstGeom prst="ellipse">
            <a:avLst/>
          </a:prstGeom>
          <a:solidFill>
            <a:srgbClr val="FFFFFF">
              <a:alpha val="36000"/>
            </a:srgbClr>
          </a:solidFill>
          <a:ln w="12700">
            <a:miter lim="400000"/>
          </a:ln>
          <a:effectLst>
            <a:outerShdw blurRad="190500" dist="228600" dir="2700000" rotWithShape="0">
              <a:srgbClr val="000000">
                <a:alpha val="30000"/>
              </a:srgbClr>
            </a:outerShdw>
          </a:effectLst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 dirty="0"/>
          </a:p>
        </p:txBody>
      </p:sp>
      <p:sp>
        <p:nvSpPr>
          <p:cNvPr id="149" name="Oval 58"/>
          <p:cNvSpPr/>
          <p:nvPr/>
        </p:nvSpPr>
        <p:spPr>
          <a:xfrm>
            <a:off x="5887056" y="3567226"/>
            <a:ext cx="208945" cy="225889"/>
          </a:xfrm>
          <a:prstGeom prst="ellipse">
            <a:avLst/>
          </a:prstGeom>
          <a:solidFill>
            <a:srgbClr val="FFFFFF">
              <a:alpha val="36000"/>
            </a:srgbClr>
          </a:solidFill>
          <a:ln w="12700">
            <a:miter lim="400000"/>
          </a:ln>
          <a:effectLst>
            <a:outerShdw blurRad="190500" dist="228600" dir="2700000" rotWithShape="0">
              <a:srgbClr val="000000">
                <a:alpha val="30000"/>
              </a:srgbClr>
            </a:outerShdw>
          </a:effectLst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 dirty="0"/>
          </a:p>
        </p:txBody>
      </p:sp>
      <p:sp>
        <p:nvSpPr>
          <p:cNvPr id="150" name="Oval 59"/>
          <p:cNvSpPr/>
          <p:nvPr/>
        </p:nvSpPr>
        <p:spPr>
          <a:xfrm>
            <a:off x="6189390" y="4136688"/>
            <a:ext cx="208945" cy="225889"/>
          </a:xfrm>
          <a:prstGeom prst="ellipse">
            <a:avLst/>
          </a:prstGeom>
          <a:solidFill>
            <a:srgbClr val="FFFFFF">
              <a:alpha val="36000"/>
            </a:srgbClr>
          </a:solidFill>
          <a:ln w="12700">
            <a:miter lim="400000"/>
          </a:ln>
          <a:effectLst>
            <a:outerShdw blurRad="190500" dist="228600" dir="2700000" rotWithShape="0">
              <a:srgbClr val="000000">
                <a:alpha val="30000"/>
              </a:srgbClr>
            </a:outerShdw>
          </a:effectLst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 dirty="0"/>
          </a:p>
        </p:txBody>
      </p:sp>
      <p:sp>
        <p:nvSpPr>
          <p:cNvPr id="151" name="Oval 60"/>
          <p:cNvSpPr/>
          <p:nvPr/>
        </p:nvSpPr>
        <p:spPr>
          <a:xfrm>
            <a:off x="5887056" y="4787288"/>
            <a:ext cx="208945" cy="225889"/>
          </a:xfrm>
          <a:prstGeom prst="ellipse">
            <a:avLst/>
          </a:prstGeom>
          <a:solidFill>
            <a:srgbClr val="FFFFFF">
              <a:alpha val="36000"/>
            </a:srgbClr>
          </a:solidFill>
          <a:ln w="12700">
            <a:miter lim="400000"/>
          </a:ln>
          <a:effectLst>
            <a:outerShdw blurRad="190500" dist="228600" dir="2700000" rotWithShape="0">
              <a:srgbClr val="000000">
                <a:alpha val="30000"/>
              </a:srgbClr>
            </a:outerShdw>
          </a:effectLst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 dirty="0"/>
          </a:p>
        </p:txBody>
      </p:sp>
      <p:sp>
        <p:nvSpPr>
          <p:cNvPr id="152" name="Oval 61"/>
          <p:cNvSpPr/>
          <p:nvPr/>
        </p:nvSpPr>
        <p:spPr>
          <a:xfrm>
            <a:off x="6189390" y="5393544"/>
            <a:ext cx="208945" cy="225889"/>
          </a:xfrm>
          <a:prstGeom prst="ellipse">
            <a:avLst/>
          </a:prstGeom>
          <a:solidFill>
            <a:srgbClr val="FFFFFF">
              <a:alpha val="36000"/>
            </a:srgbClr>
          </a:solidFill>
          <a:ln w="12700">
            <a:miter lim="400000"/>
          </a:ln>
          <a:effectLst>
            <a:outerShdw blurRad="190500" dist="228600" dir="2700000" rotWithShape="0">
              <a:srgbClr val="000000">
                <a:alpha val="30000"/>
              </a:srgbClr>
            </a:outerShdw>
          </a:effectLst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 dirty="0"/>
          </a:p>
        </p:txBody>
      </p:sp>
      <p:sp>
        <p:nvSpPr>
          <p:cNvPr id="153" name="Oval 62"/>
          <p:cNvSpPr/>
          <p:nvPr/>
        </p:nvSpPr>
        <p:spPr>
          <a:xfrm>
            <a:off x="5887056" y="6083432"/>
            <a:ext cx="208945" cy="225889"/>
          </a:xfrm>
          <a:prstGeom prst="ellipse">
            <a:avLst/>
          </a:prstGeom>
          <a:solidFill>
            <a:srgbClr val="FFFFFF">
              <a:alpha val="36000"/>
            </a:srgbClr>
          </a:solidFill>
          <a:ln w="12700">
            <a:miter lim="400000"/>
          </a:ln>
          <a:effectLst>
            <a:outerShdw blurRad="190500" dist="228600" dir="2700000" rotWithShape="0">
              <a:srgbClr val="000000">
                <a:alpha val="30000"/>
              </a:srgbClr>
            </a:outerShdw>
          </a:effectLst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 dirty="0"/>
          </a:p>
        </p:txBody>
      </p:sp>
      <p:pic>
        <p:nvPicPr>
          <p:cNvPr id="154" name="Picture 50" descr="Picture 50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-9653" y="28705"/>
            <a:ext cx="705055" cy="663991"/>
          </a:xfrm>
          <a:prstGeom prst="rect">
            <a:avLst/>
          </a:prstGeom>
          <a:ln w="12700">
            <a:miter lim="400000"/>
          </a:ln>
        </p:spPr>
      </p:pic>
      <p:sp>
        <p:nvSpPr>
          <p:cNvPr id="155" name="Freeform 51"/>
          <p:cNvSpPr/>
          <p:nvPr/>
        </p:nvSpPr>
        <p:spPr>
          <a:xfrm flipH="1">
            <a:off x="6100929" y="2060848"/>
            <a:ext cx="4916350" cy="64294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525" y="9026"/>
                </a:moveTo>
                <a:lnTo>
                  <a:pt x="21600" y="10800"/>
                </a:lnTo>
                <a:lnTo>
                  <a:pt x="21525" y="12574"/>
                </a:lnTo>
                <a:close/>
                <a:moveTo>
                  <a:pt x="2237" y="0"/>
                </a:moveTo>
                <a:lnTo>
                  <a:pt x="2237" y="21600"/>
                </a:lnTo>
                <a:lnTo>
                  <a:pt x="1808" y="21393"/>
                </a:lnTo>
                <a:cubicBezTo>
                  <a:pt x="776" y="20385"/>
                  <a:pt x="0" y="16025"/>
                  <a:pt x="0" y="10800"/>
                </a:cubicBezTo>
                <a:cubicBezTo>
                  <a:pt x="0" y="5575"/>
                  <a:pt x="776" y="1215"/>
                  <a:pt x="1808" y="207"/>
                </a:cubicBezTo>
                <a:close/>
              </a:path>
            </a:pathLst>
          </a:custGeom>
          <a:solidFill>
            <a:srgbClr val="93CDDD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 dirty="0"/>
          </a:p>
        </p:txBody>
      </p:sp>
      <p:sp>
        <p:nvSpPr>
          <p:cNvPr id="156" name="Freeform 53"/>
          <p:cNvSpPr/>
          <p:nvPr/>
        </p:nvSpPr>
        <p:spPr>
          <a:xfrm flipH="1">
            <a:off x="6261112" y="3291049"/>
            <a:ext cx="4676729" cy="64200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525" y="9026"/>
                </a:moveTo>
                <a:lnTo>
                  <a:pt x="21600" y="10800"/>
                </a:lnTo>
                <a:lnTo>
                  <a:pt x="21525" y="12574"/>
                </a:lnTo>
                <a:close/>
                <a:moveTo>
                  <a:pt x="2237" y="0"/>
                </a:moveTo>
                <a:lnTo>
                  <a:pt x="2237" y="21600"/>
                </a:lnTo>
                <a:lnTo>
                  <a:pt x="1808" y="21393"/>
                </a:lnTo>
                <a:cubicBezTo>
                  <a:pt x="776" y="20385"/>
                  <a:pt x="0" y="16025"/>
                  <a:pt x="0" y="10800"/>
                </a:cubicBezTo>
                <a:cubicBezTo>
                  <a:pt x="0" y="5575"/>
                  <a:pt x="776" y="1215"/>
                  <a:pt x="1808" y="207"/>
                </a:cubicBezTo>
                <a:close/>
              </a:path>
            </a:pathLst>
          </a:custGeom>
          <a:solidFill>
            <a:srgbClr val="93CDDD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 dirty="0"/>
          </a:p>
        </p:txBody>
      </p:sp>
      <p:sp>
        <p:nvSpPr>
          <p:cNvPr id="157" name="Freeform 55"/>
          <p:cNvSpPr/>
          <p:nvPr/>
        </p:nvSpPr>
        <p:spPr>
          <a:xfrm flipH="1">
            <a:off x="6186437" y="4576669"/>
            <a:ext cx="4734100" cy="64294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525" y="9026"/>
                </a:moveTo>
                <a:lnTo>
                  <a:pt x="21600" y="10800"/>
                </a:lnTo>
                <a:lnTo>
                  <a:pt x="21525" y="12574"/>
                </a:lnTo>
                <a:close/>
                <a:moveTo>
                  <a:pt x="2237" y="0"/>
                </a:moveTo>
                <a:lnTo>
                  <a:pt x="2237" y="21600"/>
                </a:lnTo>
                <a:lnTo>
                  <a:pt x="1808" y="21393"/>
                </a:lnTo>
                <a:cubicBezTo>
                  <a:pt x="776" y="20385"/>
                  <a:pt x="0" y="16025"/>
                  <a:pt x="0" y="10800"/>
                </a:cubicBezTo>
                <a:cubicBezTo>
                  <a:pt x="0" y="5575"/>
                  <a:pt x="776" y="1215"/>
                  <a:pt x="1808" y="207"/>
                </a:cubicBezTo>
                <a:close/>
              </a:path>
            </a:pathLst>
          </a:custGeom>
          <a:solidFill>
            <a:srgbClr val="93CDDD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 dirty="0"/>
          </a:p>
        </p:txBody>
      </p:sp>
      <p:sp>
        <p:nvSpPr>
          <p:cNvPr id="158" name="Freeform 65"/>
          <p:cNvSpPr/>
          <p:nvPr/>
        </p:nvSpPr>
        <p:spPr>
          <a:xfrm>
            <a:off x="1023902" y="1428736"/>
            <a:ext cx="4617085" cy="64294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525" y="9026"/>
                </a:moveTo>
                <a:lnTo>
                  <a:pt x="21600" y="10800"/>
                </a:lnTo>
                <a:lnTo>
                  <a:pt x="21525" y="12574"/>
                </a:lnTo>
                <a:close/>
                <a:moveTo>
                  <a:pt x="2237" y="0"/>
                </a:moveTo>
                <a:lnTo>
                  <a:pt x="2237" y="21600"/>
                </a:lnTo>
                <a:lnTo>
                  <a:pt x="1808" y="21393"/>
                </a:lnTo>
                <a:cubicBezTo>
                  <a:pt x="776" y="20385"/>
                  <a:pt x="0" y="16025"/>
                  <a:pt x="0" y="10800"/>
                </a:cubicBezTo>
                <a:cubicBezTo>
                  <a:pt x="0" y="5575"/>
                  <a:pt x="776" y="1215"/>
                  <a:pt x="1808" y="207"/>
                </a:cubicBezTo>
                <a:close/>
              </a:path>
            </a:pathLst>
          </a:custGeom>
          <a:solidFill>
            <a:srgbClr val="93CDDD">
              <a:alpha val="49000"/>
            </a:srgbClr>
          </a:solidFill>
          <a:ln w="12700">
            <a:miter lim="400000"/>
          </a:ln>
          <a:effectLst>
            <a:outerShdw blurRad="419100" dist="38100" dir="16200000" rotWithShape="0">
              <a:srgbClr val="000000">
                <a:alpha val="40000"/>
              </a:srgbClr>
            </a:outerShdw>
          </a:effectLst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 dirty="0"/>
          </a:p>
        </p:txBody>
      </p:sp>
    </p:spTree>
  </p:cSld>
  <p:clrMapOvr>
    <a:masterClrMapping/>
  </p:clrMapOvr>
  <p:transition spd="med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" name="Rectangle 31"/>
          <p:cNvSpPr/>
          <p:nvPr/>
        </p:nvSpPr>
        <p:spPr>
          <a:xfrm>
            <a:off x="3071663" y="5949279"/>
            <a:ext cx="7920881" cy="648073"/>
          </a:xfrm>
          <a:prstGeom prst="rect">
            <a:avLst/>
          </a:prstGeom>
          <a:solidFill>
            <a:srgbClr val="31859C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 dirty="0"/>
          </a:p>
        </p:txBody>
      </p:sp>
      <p:sp>
        <p:nvSpPr>
          <p:cNvPr id="161" name="Rectangle 21"/>
          <p:cNvSpPr/>
          <p:nvPr/>
        </p:nvSpPr>
        <p:spPr>
          <a:xfrm>
            <a:off x="2560759" y="371066"/>
            <a:ext cx="637260" cy="6264809"/>
          </a:xfrm>
          <a:prstGeom prst="rect">
            <a:avLst/>
          </a:prstGeom>
          <a:solidFill>
            <a:srgbClr val="D9D9D9"/>
          </a:solidFill>
          <a:ln w="12700">
            <a:miter lim="400000"/>
          </a:ln>
          <a:effectLst>
            <a:outerShdw blurRad="469900" dist="635000" dir="16200000" rotWithShape="0">
              <a:srgbClr val="000000">
                <a:alpha val="40000"/>
              </a:srgbClr>
            </a:outerShdw>
          </a:effectLst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 dirty="0"/>
          </a:p>
        </p:txBody>
      </p:sp>
      <p:sp>
        <p:nvSpPr>
          <p:cNvPr id="162" name="Rectangle 2"/>
          <p:cNvSpPr/>
          <p:nvPr/>
        </p:nvSpPr>
        <p:spPr>
          <a:xfrm>
            <a:off x="3143673" y="661042"/>
            <a:ext cx="7815061" cy="675373"/>
          </a:xfrm>
          <a:prstGeom prst="rect">
            <a:avLst/>
          </a:prstGeom>
          <a:solidFill>
            <a:srgbClr val="DBEEF4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 dirty="0"/>
          </a:p>
        </p:txBody>
      </p:sp>
      <p:sp>
        <p:nvSpPr>
          <p:cNvPr id="163" name="Rectangle 3"/>
          <p:cNvSpPr/>
          <p:nvPr/>
        </p:nvSpPr>
        <p:spPr>
          <a:xfrm>
            <a:off x="3143672" y="1750858"/>
            <a:ext cx="7875138" cy="648073"/>
          </a:xfrm>
          <a:prstGeom prst="rect">
            <a:avLst/>
          </a:prstGeom>
          <a:solidFill>
            <a:srgbClr val="31859C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 dirty="0"/>
          </a:p>
        </p:txBody>
      </p:sp>
      <p:sp>
        <p:nvSpPr>
          <p:cNvPr id="164" name="Rectangle 4"/>
          <p:cNvSpPr/>
          <p:nvPr/>
        </p:nvSpPr>
        <p:spPr>
          <a:xfrm>
            <a:off x="3134934" y="2813095"/>
            <a:ext cx="7864720" cy="648073"/>
          </a:xfrm>
          <a:prstGeom prst="rect">
            <a:avLst/>
          </a:prstGeom>
          <a:solidFill>
            <a:srgbClr val="DBEEF4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 dirty="0"/>
          </a:p>
        </p:txBody>
      </p:sp>
      <p:sp>
        <p:nvSpPr>
          <p:cNvPr id="165" name="Rectangle 5"/>
          <p:cNvSpPr/>
          <p:nvPr/>
        </p:nvSpPr>
        <p:spPr>
          <a:xfrm>
            <a:off x="3162629" y="3842520"/>
            <a:ext cx="7901924" cy="648073"/>
          </a:xfrm>
          <a:prstGeom prst="rect">
            <a:avLst/>
          </a:prstGeom>
          <a:solidFill>
            <a:srgbClr val="31859C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 dirty="0"/>
          </a:p>
        </p:txBody>
      </p:sp>
      <p:sp>
        <p:nvSpPr>
          <p:cNvPr id="166" name="Rectangle 6"/>
          <p:cNvSpPr/>
          <p:nvPr/>
        </p:nvSpPr>
        <p:spPr>
          <a:xfrm>
            <a:off x="3143670" y="4907572"/>
            <a:ext cx="7901925" cy="658936"/>
          </a:xfrm>
          <a:prstGeom prst="rect">
            <a:avLst/>
          </a:prstGeom>
          <a:solidFill>
            <a:srgbClr val="DBEEF4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 dirty="0"/>
          </a:p>
        </p:txBody>
      </p:sp>
      <p:sp>
        <p:nvSpPr>
          <p:cNvPr id="167" name="Freeform 11"/>
          <p:cNvSpPr/>
          <p:nvPr/>
        </p:nvSpPr>
        <p:spPr>
          <a:xfrm>
            <a:off x="2567509" y="371067"/>
            <a:ext cx="632321" cy="94546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0"/>
                </a:moveTo>
                <a:lnTo>
                  <a:pt x="21600" y="6469"/>
                </a:lnTo>
                <a:lnTo>
                  <a:pt x="21431" y="6519"/>
                </a:lnTo>
                <a:lnTo>
                  <a:pt x="21431" y="21600"/>
                </a:lnTo>
                <a:lnTo>
                  <a:pt x="0" y="21600"/>
                </a:lnTo>
                <a:lnTo>
                  <a:pt x="0" y="6514"/>
                </a:lnTo>
                <a:close/>
              </a:path>
            </a:pathLst>
          </a:custGeom>
          <a:solidFill>
            <a:srgbClr val="DBEEF4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 dirty="0"/>
          </a:p>
        </p:txBody>
      </p:sp>
      <p:sp>
        <p:nvSpPr>
          <p:cNvPr id="168" name="Freeform 12"/>
          <p:cNvSpPr/>
          <p:nvPr/>
        </p:nvSpPr>
        <p:spPr>
          <a:xfrm>
            <a:off x="2560759" y="1474924"/>
            <a:ext cx="632321" cy="9278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0"/>
                </a:moveTo>
                <a:lnTo>
                  <a:pt x="21600" y="6469"/>
                </a:lnTo>
                <a:lnTo>
                  <a:pt x="21431" y="6519"/>
                </a:lnTo>
                <a:lnTo>
                  <a:pt x="21431" y="21600"/>
                </a:lnTo>
                <a:lnTo>
                  <a:pt x="0" y="21600"/>
                </a:lnTo>
                <a:lnTo>
                  <a:pt x="0" y="6514"/>
                </a:lnTo>
                <a:close/>
              </a:path>
            </a:pathLst>
          </a:custGeom>
          <a:solidFill>
            <a:srgbClr val="31859C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 dirty="0"/>
          </a:p>
        </p:txBody>
      </p:sp>
      <p:sp>
        <p:nvSpPr>
          <p:cNvPr id="169" name="Freeform 13"/>
          <p:cNvSpPr/>
          <p:nvPr/>
        </p:nvSpPr>
        <p:spPr>
          <a:xfrm>
            <a:off x="2567510" y="2531308"/>
            <a:ext cx="632321" cy="92788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0"/>
                </a:moveTo>
                <a:lnTo>
                  <a:pt x="21600" y="6469"/>
                </a:lnTo>
                <a:lnTo>
                  <a:pt x="21431" y="6519"/>
                </a:lnTo>
                <a:lnTo>
                  <a:pt x="21431" y="21600"/>
                </a:lnTo>
                <a:lnTo>
                  <a:pt x="0" y="21600"/>
                </a:lnTo>
                <a:lnTo>
                  <a:pt x="0" y="6514"/>
                </a:lnTo>
                <a:close/>
              </a:path>
            </a:pathLst>
          </a:custGeom>
          <a:solidFill>
            <a:srgbClr val="DBEEF4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 dirty="0"/>
          </a:p>
        </p:txBody>
      </p:sp>
      <p:sp>
        <p:nvSpPr>
          <p:cNvPr id="170" name="Freeform 14"/>
          <p:cNvSpPr/>
          <p:nvPr/>
        </p:nvSpPr>
        <p:spPr>
          <a:xfrm>
            <a:off x="2560759" y="3545485"/>
            <a:ext cx="632321" cy="92788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0"/>
                </a:moveTo>
                <a:lnTo>
                  <a:pt x="21600" y="6469"/>
                </a:lnTo>
                <a:lnTo>
                  <a:pt x="21431" y="6519"/>
                </a:lnTo>
                <a:lnTo>
                  <a:pt x="21431" y="21600"/>
                </a:lnTo>
                <a:lnTo>
                  <a:pt x="0" y="21600"/>
                </a:lnTo>
                <a:lnTo>
                  <a:pt x="0" y="6514"/>
                </a:lnTo>
                <a:close/>
              </a:path>
            </a:pathLst>
          </a:custGeom>
          <a:solidFill>
            <a:srgbClr val="31859C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 dirty="0"/>
          </a:p>
        </p:txBody>
      </p:sp>
      <p:sp>
        <p:nvSpPr>
          <p:cNvPr id="171" name="Freeform 15"/>
          <p:cNvSpPr/>
          <p:nvPr/>
        </p:nvSpPr>
        <p:spPr>
          <a:xfrm>
            <a:off x="2560759" y="4642001"/>
            <a:ext cx="632321" cy="92788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0"/>
                </a:moveTo>
                <a:lnTo>
                  <a:pt x="21600" y="6469"/>
                </a:lnTo>
                <a:lnTo>
                  <a:pt x="21431" y="6519"/>
                </a:lnTo>
                <a:lnTo>
                  <a:pt x="21431" y="21600"/>
                </a:lnTo>
                <a:lnTo>
                  <a:pt x="0" y="21600"/>
                </a:lnTo>
                <a:lnTo>
                  <a:pt x="0" y="6514"/>
                </a:lnTo>
                <a:close/>
              </a:path>
            </a:pathLst>
          </a:custGeom>
          <a:solidFill>
            <a:srgbClr val="DBEEF4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 dirty="0"/>
          </a:p>
        </p:txBody>
      </p:sp>
      <p:sp>
        <p:nvSpPr>
          <p:cNvPr id="172" name="Rectangle 16"/>
          <p:cNvSpPr/>
          <p:nvPr/>
        </p:nvSpPr>
        <p:spPr>
          <a:xfrm>
            <a:off x="1206107" y="371068"/>
            <a:ext cx="1361402" cy="950730"/>
          </a:xfrm>
          <a:prstGeom prst="rect">
            <a:avLst/>
          </a:prstGeom>
          <a:gradFill>
            <a:gsLst>
              <a:gs pos="0">
                <a:srgbClr val="BFBFBF">
                  <a:alpha val="37000"/>
                </a:srgbClr>
              </a:gs>
              <a:gs pos="100000">
                <a:srgbClr val="A6A6A6">
                  <a:alpha val="51000"/>
                </a:srgbClr>
              </a:gs>
            </a:gsLst>
            <a:path path="circle">
              <a:fillToRect l="37721" t="-19636" r="62278" b="119636"/>
            </a:path>
          </a:gradFill>
          <a:ln w="12700">
            <a:miter lim="400000"/>
          </a:ln>
          <a:effectLst>
            <a:outerShdw blurRad="50800" dist="38100" dir="16200000" rotWithShape="0">
              <a:srgbClr val="000000">
                <a:alpha val="40000"/>
              </a:srgbClr>
            </a:outerShdw>
          </a:effectLst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 dirty="0"/>
          </a:p>
        </p:txBody>
      </p:sp>
      <p:sp>
        <p:nvSpPr>
          <p:cNvPr id="173" name="Rectangle 17"/>
          <p:cNvSpPr/>
          <p:nvPr/>
        </p:nvSpPr>
        <p:spPr>
          <a:xfrm>
            <a:off x="1206107" y="1450300"/>
            <a:ext cx="1361402" cy="947239"/>
          </a:xfrm>
          <a:prstGeom prst="rect">
            <a:avLst/>
          </a:prstGeom>
          <a:gradFill>
            <a:gsLst>
              <a:gs pos="0">
                <a:srgbClr val="BFBFBF">
                  <a:alpha val="37000"/>
                </a:srgbClr>
              </a:gs>
              <a:gs pos="100000">
                <a:srgbClr val="A6A6A6">
                  <a:alpha val="51000"/>
                </a:srgbClr>
              </a:gs>
            </a:gsLst>
            <a:path path="circle">
              <a:fillToRect l="37721" t="-19636" r="62278" b="119636"/>
            </a:path>
          </a:gradFill>
          <a:ln w="12700">
            <a:miter lim="400000"/>
          </a:ln>
          <a:effectLst>
            <a:outerShdw blurRad="50800" dist="38100" dir="16200000" rotWithShape="0">
              <a:srgbClr val="000000">
                <a:alpha val="40000"/>
              </a:srgbClr>
            </a:outerShdw>
          </a:effectLst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 dirty="0"/>
          </a:p>
        </p:txBody>
      </p:sp>
      <p:sp>
        <p:nvSpPr>
          <p:cNvPr id="174" name="Rectangle 18"/>
          <p:cNvSpPr/>
          <p:nvPr/>
        </p:nvSpPr>
        <p:spPr>
          <a:xfrm>
            <a:off x="1206107" y="2513930"/>
            <a:ext cx="1361402" cy="947239"/>
          </a:xfrm>
          <a:prstGeom prst="rect">
            <a:avLst/>
          </a:prstGeom>
          <a:gradFill>
            <a:gsLst>
              <a:gs pos="0">
                <a:srgbClr val="BFBFBF">
                  <a:alpha val="37000"/>
                </a:srgbClr>
              </a:gs>
              <a:gs pos="100000">
                <a:srgbClr val="A6A6A6">
                  <a:alpha val="51000"/>
                </a:srgbClr>
              </a:gs>
            </a:gsLst>
            <a:path path="circle">
              <a:fillToRect l="37721" t="-19636" r="62278" b="119636"/>
            </a:path>
          </a:gradFill>
          <a:ln w="12700">
            <a:miter lim="400000"/>
          </a:ln>
          <a:effectLst>
            <a:outerShdw blurRad="50800" dist="38100" dir="16200000" rotWithShape="0">
              <a:srgbClr val="000000">
                <a:alpha val="40000"/>
              </a:srgbClr>
            </a:outerShdw>
          </a:effectLst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 dirty="0"/>
          </a:p>
        </p:txBody>
      </p:sp>
      <p:sp>
        <p:nvSpPr>
          <p:cNvPr id="175" name="Rectangle 19"/>
          <p:cNvSpPr/>
          <p:nvPr/>
        </p:nvSpPr>
        <p:spPr>
          <a:xfrm>
            <a:off x="1199358" y="3526127"/>
            <a:ext cx="1361402" cy="947239"/>
          </a:xfrm>
          <a:prstGeom prst="rect">
            <a:avLst/>
          </a:prstGeom>
          <a:gradFill>
            <a:gsLst>
              <a:gs pos="0">
                <a:srgbClr val="BFBFBF">
                  <a:alpha val="37000"/>
                </a:srgbClr>
              </a:gs>
              <a:gs pos="100000">
                <a:srgbClr val="A6A6A6">
                  <a:alpha val="51000"/>
                </a:srgbClr>
              </a:gs>
            </a:gsLst>
            <a:path path="circle">
              <a:fillToRect l="37721" t="-19636" r="62278" b="119636"/>
            </a:path>
          </a:gradFill>
          <a:ln w="12700">
            <a:miter lim="400000"/>
          </a:ln>
          <a:effectLst>
            <a:outerShdw blurRad="50800" dist="38100" dir="16200000" rotWithShape="0">
              <a:srgbClr val="000000">
                <a:alpha val="40000"/>
              </a:srgbClr>
            </a:outerShdw>
          </a:effectLst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 dirty="0"/>
          </a:p>
        </p:txBody>
      </p:sp>
      <p:sp>
        <p:nvSpPr>
          <p:cNvPr id="176" name="Rectangle 20"/>
          <p:cNvSpPr/>
          <p:nvPr/>
        </p:nvSpPr>
        <p:spPr>
          <a:xfrm>
            <a:off x="1206110" y="4619540"/>
            <a:ext cx="1361402" cy="947239"/>
          </a:xfrm>
          <a:prstGeom prst="rect">
            <a:avLst/>
          </a:prstGeom>
          <a:gradFill>
            <a:gsLst>
              <a:gs pos="0">
                <a:srgbClr val="BFBFBF">
                  <a:alpha val="37000"/>
                </a:srgbClr>
              </a:gs>
              <a:gs pos="100000">
                <a:srgbClr val="A6A6A6">
                  <a:alpha val="51000"/>
                </a:srgbClr>
              </a:gs>
            </a:gsLst>
            <a:path path="circle">
              <a:fillToRect l="37721" t="-19636" r="62278" b="119636"/>
            </a:path>
          </a:gradFill>
          <a:ln w="12700">
            <a:miter lim="400000"/>
          </a:ln>
          <a:effectLst>
            <a:outerShdw blurRad="50800" dist="38100" dir="16200000" rotWithShape="0">
              <a:srgbClr val="000000">
                <a:alpha val="40000"/>
              </a:srgbClr>
            </a:outerShdw>
          </a:effectLst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 dirty="0"/>
          </a:p>
        </p:txBody>
      </p:sp>
      <p:sp>
        <p:nvSpPr>
          <p:cNvPr id="177" name="Rectangle 29"/>
          <p:cNvSpPr txBox="1"/>
          <p:nvPr/>
        </p:nvSpPr>
        <p:spPr>
          <a:xfrm>
            <a:off x="3299512" y="6091644"/>
            <a:ext cx="3537185" cy="47641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45719" rIns="45719">
            <a:spAutoFit/>
          </a:bodyPr>
          <a:lstStyle>
            <a:lvl1pPr>
              <a:lnSpc>
                <a:spcPct val="150000"/>
              </a:lnSpc>
              <a:tabLst>
                <a:tab pos="457200" algn="l"/>
              </a:tabLst>
              <a:defRPr sz="2800" b="1" baseline="30000">
                <a:solidFill>
                  <a:srgbClr val="FFFFFF"/>
                </a:solidFill>
              </a:defRPr>
            </a:lvl1pPr>
          </a:lstStyle>
          <a:p>
            <a:r>
              <a:rPr lang="ko-KR" altLang="en-US" dirty="0"/>
              <a:t>세계 </a:t>
            </a:r>
            <a:r>
              <a:rPr lang="en-US" altLang="ko-KR" dirty="0"/>
              <a:t>3</a:t>
            </a:r>
            <a:r>
              <a:rPr lang="ko-KR" altLang="en-US" dirty="0"/>
              <a:t>위 규모의 스타트업 생태계</a:t>
            </a:r>
            <a:endParaRPr dirty="0"/>
          </a:p>
        </p:txBody>
      </p:sp>
      <p:sp>
        <p:nvSpPr>
          <p:cNvPr id="178" name="Rectangle 33"/>
          <p:cNvSpPr txBox="1"/>
          <p:nvPr/>
        </p:nvSpPr>
        <p:spPr>
          <a:xfrm>
            <a:off x="3299512" y="3897124"/>
            <a:ext cx="4186400" cy="47641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45719" rIns="45719">
            <a:spAutoFit/>
          </a:bodyPr>
          <a:lstStyle>
            <a:lvl1pPr>
              <a:lnSpc>
                <a:spcPct val="150000"/>
              </a:lnSpc>
              <a:tabLst>
                <a:tab pos="457200" algn="l"/>
              </a:tabLst>
              <a:defRPr sz="2800" b="1" baseline="30000">
                <a:solidFill>
                  <a:srgbClr val="FFFFFF"/>
                </a:solidFill>
              </a:defRPr>
            </a:lvl1pPr>
          </a:lstStyle>
          <a:p>
            <a:r>
              <a:rPr lang="ko-KR" altLang="en-US" dirty="0"/>
              <a:t>비즈니스 환경 개선에 국가적 노력 집중</a:t>
            </a:r>
            <a:endParaRPr dirty="0"/>
          </a:p>
        </p:txBody>
      </p:sp>
      <p:sp>
        <p:nvSpPr>
          <p:cNvPr id="179" name="TextBox 34"/>
          <p:cNvSpPr txBox="1"/>
          <p:nvPr/>
        </p:nvSpPr>
        <p:spPr>
          <a:xfrm>
            <a:off x="4444427" y="54261"/>
            <a:ext cx="3303146" cy="523220"/>
          </a:xfrm>
          <a:prstGeom prst="rect">
            <a:avLst/>
          </a:prstGeom>
          <a:solidFill>
            <a:srgbClr val="FFFFFF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45719" rIns="45719">
            <a:spAutoFit/>
          </a:bodyPr>
          <a:lstStyle>
            <a:lvl1pPr>
              <a:defRPr sz="2800" spc="600">
                <a:solidFill>
                  <a:srgbClr val="E814F8"/>
                </a:solidFill>
                <a:effectLst>
                  <a:outerShdw blurRad="38100" dist="38100" dir="2700000" rotWithShape="0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ko-KR" altLang="en-US" dirty="0"/>
              <a:t>인도의 경쟁우위</a:t>
            </a:r>
            <a:endParaRPr dirty="0"/>
          </a:p>
        </p:txBody>
      </p:sp>
      <p:pic>
        <p:nvPicPr>
          <p:cNvPr id="180" name="Picture 36" descr="Picture 36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-9653" y="28705"/>
            <a:ext cx="705055" cy="663991"/>
          </a:xfrm>
          <a:prstGeom prst="rect">
            <a:avLst/>
          </a:prstGeom>
          <a:ln w="12700">
            <a:miter lim="400000"/>
          </a:ln>
        </p:spPr>
      </p:pic>
      <p:sp>
        <p:nvSpPr>
          <p:cNvPr id="181" name="Rectangle 37"/>
          <p:cNvSpPr txBox="1"/>
          <p:nvPr/>
        </p:nvSpPr>
        <p:spPr>
          <a:xfrm>
            <a:off x="3299512" y="5060915"/>
            <a:ext cx="3120404" cy="47641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45719" rIns="45719">
            <a:spAutoFit/>
          </a:bodyPr>
          <a:lstStyle>
            <a:lvl1pPr>
              <a:lnSpc>
                <a:spcPct val="150000"/>
              </a:lnSpc>
              <a:tabLst>
                <a:tab pos="457200" algn="l"/>
              </a:tabLst>
              <a:defRPr sz="2800" b="1" baseline="30000">
                <a:solidFill>
                  <a:srgbClr val="31859C"/>
                </a:solidFill>
              </a:defRPr>
            </a:lvl1pPr>
          </a:lstStyle>
          <a:p>
            <a:r>
              <a:rPr lang="ko-KR" altLang="en-US" dirty="0"/>
              <a:t>가장 빠르게 성장하는 </a:t>
            </a:r>
            <a:r>
              <a:rPr lang="en-US" altLang="ko-KR" dirty="0"/>
              <a:t>IT </a:t>
            </a:r>
            <a:r>
              <a:rPr lang="ko-KR" altLang="en-US" dirty="0"/>
              <a:t>분야</a:t>
            </a:r>
            <a:endParaRPr dirty="0"/>
          </a:p>
        </p:txBody>
      </p:sp>
      <p:sp>
        <p:nvSpPr>
          <p:cNvPr id="182" name="Rectangle 23"/>
          <p:cNvSpPr txBox="1"/>
          <p:nvPr/>
        </p:nvSpPr>
        <p:spPr>
          <a:xfrm>
            <a:off x="3222008" y="723402"/>
            <a:ext cx="6206184" cy="47641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45719" rIns="45719">
            <a:spAutoFit/>
          </a:bodyPr>
          <a:lstStyle>
            <a:lvl1pPr>
              <a:lnSpc>
                <a:spcPct val="150000"/>
              </a:lnSpc>
              <a:tabLst>
                <a:tab pos="457200" algn="l"/>
              </a:tabLst>
              <a:defRPr sz="2800" b="1" baseline="30000">
                <a:solidFill>
                  <a:srgbClr val="31859C"/>
                </a:solidFill>
              </a:defRPr>
            </a:lvl1pPr>
          </a:lstStyle>
          <a:p>
            <a:r>
              <a:rPr lang="ko-KR" altLang="en-US" dirty="0"/>
              <a:t>글로벌 파트너의 제조업 기지로서 가장 매력적인 신흥 시장</a:t>
            </a:r>
            <a:endParaRPr lang="en-US" altLang="ko-KR" dirty="0"/>
          </a:p>
        </p:txBody>
      </p:sp>
      <p:sp>
        <p:nvSpPr>
          <p:cNvPr id="183" name="Rectangle 24"/>
          <p:cNvSpPr txBox="1"/>
          <p:nvPr/>
        </p:nvSpPr>
        <p:spPr>
          <a:xfrm>
            <a:off x="3299512" y="1949747"/>
            <a:ext cx="3763208" cy="37959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45719" rIns="45719">
            <a:spAutoFit/>
          </a:bodyPr>
          <a:lstStyle>
            <a:lvl1pPr>
              <a:tabLst>
                <a:tab pos="457200" algn="l"/>
              </a:tabLst>
              <a:defRPr sz="2800" b="1" baseline="30000">
                <a:solidFill>
                  <a:srgbClr val="FFFFFF"/>
                </a:solidFill>
              </a:defRPr>
            </a:lvl1pPr>
          </a:lstStyle>
          <a:p>
            <a:r>
              <a:rPr lang="ko-KR" altLang="en-US" dirty="0"/>
              <a:t>전 세계에서 세 번째로 큰 소비 시장</a:t>
            </a:r>
            <a:endParaRPr dirty="0"/>
          </a:p>
        </p:txBody>
      </p:sp>
      <p:sp>
        <p:nvSpPr>
          <p:cNvPr id="184" name="Rectangle 25"/>
          <p:cNvSpPr txBox="1"/>
          <p:nvPr/>
        </p:nvSpPr>
        <p:spPr>
          <a:xfrm>
            <a:off x="3299655" y="2981573"/>
            <a:ext cx="3122006" cy="37959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45719" rIns="45719">
            <a:spAutoFit/>
          </a:bodyPr>
          <a:lstStyle>
            <a:lvl1pPr>
              <a:tabLst>
                <a:tab pos="457200" algn="l"/>
              </a:tabLst>
              <a:defRPr sz="2800" b="1" baseline="30000">
                <a:solidFill>
                  <a:srgbClr val="31859C"/>
                </a:solidFill>
              </a:defRPr>
            </a:lvl1pPr>
          </a:lstStyle>
          <a:p>
            <a:r>
              <a:rPr lang="ko-KR" altLang="en-US" dirty="0"/>
              <a:t>양질의 숙련된 노동력이 풍부</a:t>
            </a:r>
            <a:endParaRPr dirty="0"/>
          </a:p>
        </p:txBody>
      </p:sp>
      <p:sp>
        <p:nvSpPr>
          <p:cNvPr id="185" name="Freeform 32"/>
          <p:cNvSpPr/>
          <p:nvPr/>
        </p:nvSpPr>
        <p:spPr>
          <a:xfrm>
            <a:off x="2567508" y="5690768"/>
            <a:ext cx="632321" cy="92788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0"/>
                </a:moveTo>
                <a:lnTo>
                  <a:pt x="21600" y="6469"/>
                </a:lnTo>
                <a:lnTo>
                  <a:pt x="21431" y="6519"/>
                </a:lnTo>
                <a:lnTo>
                  <a:pt x="21431" y="21600"/>
                </a:lnTo>
                <a:lnTo>
                  <a:pt x="0" y="21600"/>
                </a:lnTo>
                <a:lnTo>
                  <a:pt x="0" y="6514"/>
                </a:lnTo>
                <a:close/>
              </a:path>
            </a:pathLst>
          </a:custGeom>
          <a:solidFill>
            <a:srgbClr val="31859C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 dirty="0"/>
          </a:p>
        </p:txBody>
      </p:sp>
      <p:sp>
        <p:nvSpPr>
          <p:cNvPr id="186" name="Rectangle 35"/>
          <p:cNvSpPr/>
          <p:nvPr/>
        </p:nvSpPr>
        <p:spPr>
          <a:xfrm>
            <a:off x="1206107" y="5671408"/>
            <a:ext cx="1361402" cy="947239"/>
          </a:xfrm>
          <a:prstGeom prst="rect">
            <a:avLst/>
          </a:prstGeom>
          <a:gradFill>
            <a:gsLst>
              <a:gs pos="0">
                <a:srgbClr val="BFBFBF">
                  <a:alpha val="37000"/>
                </a:srgbClr>
              </a:gs>
              <a:gs pos="100000">
                <a:srgbClr val="A6A6A6">
                  <a:alpha val="51000"/>
                </a:srgbClr>
              </a:gs>
            </a:gsLst>
            <a:path path="circle">
              <a:fillToRect l="37721" t="-19636" r="62278" b="119636"/>
            </a:path>
          </a:gradFill>
          <a:ln w="12700">
            <a:miter lim="400000"/>
          </a:ln>
          <a:effectLst>
            <a:outerShdw blurRad="50800" dist="38100" dir="16200000" rotWithShape="0">
              <a:srgbClr val="000000">
                <a:alpha val="40000"/>
              </a:srgbClr>
            </a:outerShdw>
          </a:effectLst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 dirty="0"/>
          </a:p>
        </p:txBody>
      </p:sp>
    </p:spTree>
  </p:cSld>
  <p:clrMapOvr>
    <a:masterClrMapping/>
  </p:clrMapOvr>
  <p:transition spd="med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" name="Straight Connector 42"/>
          <p:cNvSpPr/>
          <p:nvPr/>
        </p:nvSpPr>
        <p:spPr>
          <a:xfrm flipV="1">
            <a:off x="5730932" y="4124600"/>
            <a:ext cx="1148141" cy="24481"/>
          </a:xfrm>
          <a:prstGeom prst="line">
            <a:avLst/>
          </a:prstGeom>
          <a:ln>
            <a:solidFill>
              <a:srgbClr val="4A7EBB"/>
            </a:solidFill>
          </a:ln>
        </p:spPr>
        <p:txBody>
          <a:bodyPr lIns="45719" rIns="45719"/>
          <a:lstStyle/>
          <a:p>
            <a:endParaRPr dirty="0"/>
          </a:p>
        </p:txBody>
      </p:sp>
      <p:sp>
        <p:nvSpPr>
          <p:cNvPr id="189" name="Rounded Rectangle 43"/>
          <p:cNvSpPr/>
          <p:nvPr/>
        </p:nvSpPr>
        <p:spPr>
          <a:xfrm>
            <a:off x="6489134" y="3913156"/>
            <a:ext cx="4441134" cy="520375"/>
          </a:xfrm>
          <a:prstGeom prst="roundRect">
            <a:avLst>
              <a:gd name="adj" fmla="val 50000"/>
            </a:avLst>
          </a:prstGeom>
          <a:gradFill>
            <a:gsLst>
              <a:gs pos="0">
                <a:srgbClr val="93CDDD"/>
              </a:gs>
              <a:gs pos="100000">
                <a:srgbClr val="215968"/>
              </a:gs>
            </a:gsLst>
            <a:lin ang="13500000"/>
          </a:gradFill>
          <a:ln w="12700">
            <a:miter lim="400000"/>
          </a:ln>
          <a:effectLst>
            <a:outerShdw blurRad="152400" dist="250190" dir="8460000" rotWithShape="0">
              <a:srgbClr val="000000">
                <a:alpha val="28000"/>
              </a:srgbClr>
            </a:outerShdw>
          </a:effectLst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 dirty="0"/>
          </a:p>
        </p:txBody>
      </p:sp>
      <p:sp>
        <p:nvSpPr>
          <p:cNvPr id="190" name="Rounded Rectangle 37"/>
          <p:cNvSpPr/>
          <p:nvPr/>
        </p:nvSpPr>
        <p:spPr>
          <a:xfrm>
            <a:off x="5729808" y="4915317"/>
            <a:ext cx="4693131" cy="520375"/>
          </a:xfrm>
          <a:prstGeom prst="roundRect">
            <a:avLst>
              <a:gd name="adj" fmla="val 50000"/>
            </a:avLst>
          </a:prstGeom>
          <a:solidFill>
            <a:srgbClr val="DBEEF4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 dirty="0"/>
          </a:p>
        </p:txBody>
      </p:sp>
      <p:sp>
        <p:nvSpPr>
          <p:cNvPr id="191" name="Freeform 15"/>
          <p:cNvSpPr/>
          <p:nvPr/>
        </p:nvSpPr>
        <p:spPr>
          <a:xfrm>
            <a:off x="3289501" y="842782"/>
            <a:ext cx="2376265" cy="522816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0"/>
                </a:moveTo>
                <a:lnTo>
                  <a:pt x="483" y="11"/>
                </a:lnTo>
                <a:cubicBezTo>
                  <a:pt x="12344" y="567"/>
                  <a:pt x="21600" y="5185"/>
                  <a:pt x="21600" y="10800"/>
                </a:cubicBezTo>
                <a:cubicBezTo>
                  <a:pt x="21600" y="16415"/>
                  <a:pt x="12344" y="21033"/>
                  <a:pt x="483" y="21589"/>
                </a:cubicBezTo>
                <a:lnTo>
                  <a:pt x="0" y="21600"/>
                </a:lnTo>
                <a:lnTo>
                  <a:pt x="0" y="20918"/>
                </a:lnTo>
                <a:lnTo>
                  <a:pt x="327" y="20910"/>
                </a:lnTo>
                <a:cubicBezTo>
                  <a:pt x="11419" y="20390"/>
                  <a:pt x="20076" y="16062"/>
                  <a:pt x="20076" y="10800"/>
                </a:cubicBezTo>
                <a:cubicBezTo>
                  <a:pt x="20076" y="5538"/>
                  <a:pt x="11419" y="1210"/>
                  <a:pt x="327" y="690"/>
                </a:cubicBezTo>
                <a:lnTo>
                  <a:pt x="0" y="682"/>
                </a:lnTo>
                <a:close/>
              </a:path>
            </a:pathLst>
          </a:custGeom>
          <a:gradFill>
            <a:gsLst>
              <a:gs pos="0">
                <a:srgbClr val="ECBB32">
                  <a:alpha val="0"/>
                </a:srgbClr>
              </a:gs>
              <a:gs pos="27000">
                <a:srgbClr val="733910"/>
              </a:gs>
              <a:gs pos="54000">
                <a:srgbClr val="E361E3"/>
              </a:gs>
              <a:gs pos="74000">
                <a:srgbClr val="B386D5"/>
              </a:gs>
              <a:gs pos="100000">
                <a:srgbClr val="7BB0BF"/>
              </a:gs>
            </a:gsLst>
            <a:lin ang="13500000"/>
          </a:gradFill>
          <a:ln w="53975">
            <a:solidFill>
              <a:srgbClr val="FFFFFF"/>
            </a:solidFill>
          </a:ln>
        </p:spPr>
        <p:txBody>
          <a:bodyPr lIns="45719" rIns="45719" anchor="ctr"/>
          <a:lstStyle/>
          <a:p>
            <a:pPr algn="ctr"/>
            <a:endParaRPr dirty="0"/>
          </a:p>
        </p:txBody>
      </p:sp>
      <p:sp>
        <p:nvSpPr>
          <p:cNvPr id="192" name="Rounded Rectangle 19"/>
          <p:cNvSpPr/>
          <p:nvPr/>
        </p:nvSpPr>
        <p:spPr>
          <a:xfrm>
            <a:off x="5370893" y="5837795"/>
            <a:ext cx="4432839" cy="520375"/>
          </a:xfrm>
          <a:prstGeom prst="roundRect">
            <a:avLst>
              <a:gd name="adj" fmla="val 50000"/>
            </a:avLst>
          </a:prstGeom>
          <a:gradFill>
            <a:gsLst>
              <a:gs pos="0">
                <a:srgbClr val="93CDDD"/>
              </a:gs>
              <a:gs pos="100000">
                <a:srgbClr val="215968"/>
              </a:gs>
            </a:gsLst>
            <a:lin ang="13500000"/>
          </a:gradFill>
          <a:ln w="12700">
            <a:miter lim="400000"/>
          </a:ln>
          <a:effectLst>
            <a:outerShdw blurRad="152400" dist="250190" dir="8460000" rotWithShape="0">
              <a:srgbClr val="000000">
                <a:alpha val="28000"/>
              </a:srgbClr>
            </a:outerShdw>
          </a:effectLst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 dirty="0"/>
          </a:p>
        </p:txBody>
      </p:sp>
      <p:sp>
        <p:nvSpPr>
          <p:cNvPr id="193" name="Oval 20"/>
          <p:cNvSpPr/>
          <p:nvPr/>
        </p:nvSpPr>
        <p:spPr>
          <a:xfrm>
            <a:off x="3521485" y="820002"/>
            <a:ext cx="360041" cy="324037"/>
          </a:xfrm>
          <a:prstGeom prst="ellipse">
            <a:avLst/>
          </a:prstGeom>
          <a:gradFill>
            <a:gsLst>
              <a:gs pos="0">
                <a:srgbClr val="93CDDD"/>
              </a:gs>
              <a:gs pos="100000">
                <a:srgbClr val="215968"/>
              </a:gs>
            </a:gsLst>
            <a:lin ang="13500000"/>
          </a:gradFill>
          <a:ln w="12700">
            <a:miter lim="400000"/>
          </a:ln>
          <a:effectLst>
            <a:outerShdw blurRad="152400" dist="250190" dir="8460000" rotWithShape="0">
              <a:srgbClr val="000000">
                <a:alpha val="28000"/>
              </a:srgbClr>
            </a:outerShdw>
          </a:effectLst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 dirty="0"/>
          </a:p>
        </p:txBody>
      </p:sp>
      <p:sp>
        <p:nvSpPr>
          <p:cNvPr id="194" name="Oval 21"/>
          <p:cNvSpPr/>
          <p:nvPr/>
        </p:nvSpPr>
        <p:spPr>
          <a:xfrm>
            <a:off x="4655839" y="1550588"/>
            <a:ext cx="360041" cy="324037"/>
          </a:xfrm>
          <a:prstGeom prst="ellipse">
            <a:avLst/>
          </a:prstGeom>
          <a:solidFill>
            <a:srgbClr val="DBEEF4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 dirty="0"/>
          </a:p>
        </p:txBody>
      </p:sp>
      <p:sp>
        <p:nvSpPr>
          <p:cNvPr id="195" name="Oval 22"/>
          <p:cNvSpPr/>
          <p:nvPr/>
        </p:nvSpPr>
        <p:spPr>
          <a:xfrm>
            <a:off x="5375130" y="3085405"/>
            <a:ext cx="360041" cy="324037"/>
          </a:xfrm>
          <a:prstGeom prst="ellipse">
            <a:avLst/>
          </a:prstGeom>
          <a:solidFill>
            <a:srgbClr val="DBEEF4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 dirty="0"/>
          </a:p>
        </p:txBody>
      </p:sp>
      <p:sp>
        <p:nvSpPr>
          <p:cNvPr id="196" name="Oval 23"/>
          <p:cNvSpPr/>
          <p:nvPr/>
        </p:nvSpPr>
        <p:spPr>
          <a:xfrm>
            <a:off x="4759019" y="5010044"/>
            <a:ext cx="360041" cy="324037"/>
          </a:xfrm>
          <a:prstGeom prst="ellipse">
            <a:avLst/>
          </a:prstGeom>
          <a:solidFill>
            <a:srgbClr val="DBEEF4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 dirty="0"/>
          </a:p>
        </p:txBody>
      </p:sp>
      <p:sp>
        <p:nvSpPr>
          <p:cNvPr id="197" name="Oval 24"/>
          <p:cNvSpPr/>
          <p:nvPr/>
        </p:nvSpPr>
        <p:spPr>
          <a:xfrm>
            <a:off x="3570692" y="5769505"/>
            <a:ext cx="360041" cy="324037"/>
          </a:xfrm>
          <a:prstGeom prst="ellipse">
            <a:avLst/>
          </a:prstGeom>
          <a:gradFill>
            <a:gsLst>
              <a:gs pos="0">
                <a:srgbClr val="93CDDD"/>
              </a:gs>
              <a:gs pos="100000">
                <a:srgbClr val="215968"/>
              </a:gs>
            </a:gsLst>
            <a:lin ang="13500000"/>
          </a:gradFill>
          <a:ln w="12700">
            <a:miter lim="400000"/>
          </a:ln>
          <a:effectLst>
            <a:outerShdw blurRad="152400" dist="250190" dir="8460000" rotWithShape="0">
              <a:srgbClr val="000000">
                <a:alpha val="28000"/>
              </a:srgbClr>
            </a:outerShdw>
          </a:effectLst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 dirty="0"/>
          </a:p>
        </p:txBody>
      </p:sp>
      <p:sp>
        <p:nvSpPr>
          <p:cNvPr id="198" name="Straight Connector 26"/>
          <p:cNvSpPr/>
          <p:nvPr/>
        </p:nvSpPr>
        <p:spPr>
          <a:xfrm>
            <a:off x="3881527" y="964019"/>
            <a:ext cx="1288188" cy="11566"/>
          </a:xfrm>
          <a:prstGeom prst="line">
            <a:avLst/>
          </a:prstGeom>
          <a:ln>
            <a:solidFill>
              <a:srgbClr val="4A7EBB"/>
            </a:solidFill>
          </a:ln>
        </p:spPr>
        <p:txBody>
          <a:bodyPr lIns="45719" rIns="45719"/>
          <a:lstStyle/>
          <a:p>
            <a:endParaRPr dirty="0"/>
          </a:p>
        </p:txBody>
      </p:sp>
      <p:sp>
        <p:nvSpPr>
          <p:cNvPr id="199" name="Straight Connector 29"/>
          <p:cNvSpPr/>
          <p:nvPr/>
        </p:nvSpPr>
        <p:spPr>
          <a:xfrm>
            <a:off x="5015879" y="1712607"/>
            <a:ext cx="720081" cy="1"/>
          </a:xfrm>
          <a:prstGeom prst="line">
            <a:avLst/>
          </a:prstGeom>
          <a:ln>
            <a:solidFill>
              <a:srgbClr val="4A7EBB"/>
            </a:solidFill>
          </a:ln>
        </p:spPr>
        <p:txBody>
          <a:bodyPr lIns="45719" rIns="45719"/>
          <a:lstStyle/>
          <a:p>
            <a:endParaRPr dirty="0"/>
          </a:p>
        </p:txBody>
      </p:sp>
      <p:sp>
        <p:nvSpPr>
          <p:cNvPr id="200" name="Straight Connector 33"/>
          <p:cNvSpPr/>
          <p:nvPr/>
        </p:nvSpPr>
        <p:spPr>
          <a:xfrm>
            <a:off x="5735170" y="3247422"/>
            <a:ext cx="792878" cy="1"/>
          </a:xfrm>
          <a:prstGeom prst="line">
            <a:avLst/>
          </a:prstGeom>
          <a:ln>
            <a:solidFill>
              <a:srgbClr val="4A7EBB"/>
            </a:solidFill>
          </a:ln>
        </p:spPr>
        <p:txBody>
          <a:bodyPr lIns="45719" rIns="45719"/>
          <a:lstStyle/>
          <a:p>
            <a:endParaRPr dirty="0"/>
          </a:p>
        </p:txBody>
      </p:sp>
      <p:sp>
        <p:nvSpPr>
          <p:cNvPr id="201" name="Straight Connector 35"/>
          <p:cNvSpPr/>
          <p:nvPr/>
        </p:nvSpPr>
        <p:spPr>
          <a:xfrm>
            <a:off x="5119060" y="5172061"/>
            <a:ext cx="648073" cy="1"/>
          </a:xfrm>
          <a:prstGeom prst="line">
            <a:avLst/>
          </a:prstGeom>
          <a:ln>
            <a:solidFill>
              <a:srgbClr val="4A7EBB"/>
            </a:solidFill>
          </a:ln>
        </p:spPr>
        <p:txBody>
          <a:bodyPr lIns="45719" rIns="45719"/>
          <a:lstStyle/>
          <a:p>
            <a:endParaRPr dirty="0"/>
          </a:p>
        </p:txBody>
      </p:sp>
      <p:sp>
        <p:nvSpPr>
          <p:cNvPr id="202" name="Oval 38"/>
          <p:cNvSpPr/>
          <p:nvPr/>
        </p:nvSpPr>
        <p:spPr>
          <a:xfrm>
            <a:off x="1415479" y="1609240"/>
            <a:ext cx="3720932" cy="3635864"/>
          </a:xfrm>
          <a:prstGeom prst="ellipse">
            <a:avLst/>
          </a:prstGeom>
          <a:gradFill>
            <a:gsLst>
              <a:gs pos="0">
                <a:srgbClr val="D9D9D9"/>
              </a:gs>
              <a:gs pos="100000">
                <a:srgbClr val="FFFFFF"/>
              </a:gs>
            </a:gsLst>
            <a:lin ang="2700000"/>
          </a:gradFill>
          <a:ln w="12700">
            <a:miter lim="400000"/>
          </a:ln>
          <a:effectLst>
            <a:outerShdw blurRad="50800" dir="12240000" rotWithShape="0">
              <a:srgbClr val="000000">
                <a:alpha val="54000"/>
              </a:srgbClr>
            </a:outerShdw>
          </a:effectLst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 dirty="0"/>
          </a:p>
        </p:txBody>
      </p:sp>
      <p:sp>
        <p:nvSpPr>
          <p:cNvPr id="203" name="Oval 41"/>
          <p:cNvSpPr/>
          <p:nvPr/>
        </p:nvSpPr>
        <p:spPr>
          <a:xfrm>
            <a:off x="1598105" y="1880886"/>
            <a:ext cx="3349864" cy="3178973"/>
          </a:xfrm>
          <a:prstGeom prst="ellipse">
            <a:avLst/>
          </a:prstGeom>
          <a:ln w="25400">
            <a:solidFill>
              <a:srgbClr val="3A5E8A"/>
            </a:solidFill>
            <a:prstDash val="sysDash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 dirty="0"/>
          </a:p>
        </p:txBody>
      </p:sp>
      <p:sp>
        <p:nvSpPr>
          <p:cNvPr id="204" name="TextBox 47"/>
          <p:cNvSpPr txBox="1"/>
          <p:nvPr/>
        </p:nvSpPr>
        <p:spPr>
          <a:xfrm>
            <a:off x="7279726" y="3982285"/>
            <a:ext cx="2003110" cy="40011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45719" rIns="45719">
            <a:spAutoFit/>
          </a:bodyPr>
          <a:lstStyle>
            <a:lvl1pPr>
              <a:defRPr sz="2000" b="1">
                <a:solidFill>
                  <a:srgbClr val="FFFFFF"/>
                </a:solidFill>
              </a:defRPr>
            </a:lvl1pPr>
          </a:lstStyle>
          <a:p>
            <a:r>
              <a:rPr lang="ko-KR" altLang="en-US" dirty="0"/>
              <a:t>항공우주 및</a:t>
            </a:r>
            <a:r>
              <a:rPr lang="en-US" altLang="ko-KR" dirty="0"/>
              <a:t> </a:t>
            </a:r>
            <a:r>
              <a:rPr lang="ko-KR" altLang="en-US" dirty="0"/>
              <a:t>방위</a:t>
            </a:r>
            <a:endParaRPr dirty="0"/>
          </a:p>
        </p:txBody>
      </p:sp>
      <p:sp>
        <p:nvSpPr>
          <p:cNvPr id="205" name="Straight Connector 56"/>
          <p:cNvSpPr/>
          <p:nvPr/>
        </p:nvSpPr>
        <p:spPr>
          <a:xfrm>
            <a:off x="3930732" y="5931524"/>
            <a:ext cx="1440161" cy="54006"/>
          </a:xfrm>
          <a:prstGeom prst="line">
            <a:avLst/>
          </a:prstGeom>
          <a:ln>
            <a:solidFill>
              <a:srgbClr val="4A7EBB"/>
            </a:solidFill>
          </a:ln>
        </p:spPr>
        <p:txBody>
          <a:bodyPr lIns="45719" rIns="45719"/>
          <a:lstStyle/>
          <a:p>
            <a:endParaRPr dirty="0"/>
          </a:p>
        </p:txBody>
      </p:sp>
      <p:sp>
        <p:nvSpPr>
          <p:cNvPr id="206" name="Oval 31"/>
          <p:cNvSpPr/>
          <p:nvPr/>
        </p:nvSpPr>
        <p:spPr>
          <a:xfrm>
            <a:off x="5370893" y="3934733"/>
            <a:ext cx="360041" cy="324037"/>
          </a:xfrm>
          <a:prstGeom prst="ellipse">
            <a:avLst/>
          </a:prstGeom>
          <a:gradFill>
            <a:gsLst>
              <a:gs pos="0">
                <a:srgbClr val="93CDDD"/>
              </a:gs>
              <a:gs pos="100000">
                <a:srgbClr val="215968"/>
              </a:gs>
            </a:gsLst>
            <a:lin ang="13500000"/>
          </a:gradFill>
          <a:ln w="12700">
            <a:miter lim="400000"/>
          </a:ln>
          <a:effectLst>
            <a:outerShdw blurRad="152400" dist="250190" dir="8460000" rotWithShape="0">
              <a:srgbClr val="000000">
                <a:alpha val="28000"/>
              </a:srgbClr>
            </a:outerShdw>
          </a:effectLst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 dirty="0"/>
          </a:p>
        </p:txBody>
      </p:sp>
      <p:sp>
        <p:nvSpPr>
          <p:cNvPr id="207" name="TextBox 54"/>
          <p:cNvSpPr txBox="1"/>
          <p:nvPr/>
        </p:nvSpPr>
        <p:spPr>
          <a:xfrm>
            <a:off x="6588577" y="4950931"/>
            <a:ext cx="3834362" cy="36933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>
              <a:defRPr b="1">
                <a:solidFill>
                  <a:srgbClr val="31859C"/>
                </a:solidFill>
              </a:defRPr>
            </a:lvl1pPr>
          </a:lstStyle>
          <a:p>
            <a:r>
              <a:rPr lang="ko-KR" altLang="en-US" dirty="0"/>
              <a:t>인프라 및</a:t>
            </a:r>
            <a:r>
              <a:rPr lang="en-US" altLang="ko-KR" dirty="0"/>
              <a:t> </a:t>
            </a:r>
            <a:r>
              <a:rPr lang="ko-KR" altLang="en-US" dirty="0"/>
              <a:t>서민 주택</a:t>
            </a:r>
            <a:endParaRPr dirty="0"/>
          </a:p>
        </p:txBody>
      </p:sp>
      <p:sp>
        <p:nvSpPr>
          <p:cNvPr id="208" name="TextBox 48"/>
          <p:cNvSpPr txBox="1"/>
          <p:nvPr/>
        </p:nvSpPr>
        <p:spPr>
          <a:xfrm>
            <a:off x="1793870" y="2834102"/>
            <a:ext cx="3090599" cy="141577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45719" rIns="45719">
            <a:spAutoFit/>
          </a:bodyPr>
          <a:lstStyle/>
          <a:p>
            <a:pPr algn="ctr">
              <a:defRPr b="1" spc="600">
                <a:solidFill>
                  <a:srgbClr val="EB29D5"/>
                </a:solidFill>
                <a:latin typeface="Bahnschrift Condensed"/>
                <a:ea typeface="Bahnschrift Condensed"/>
                <a:cs typeface="Bahnschrift Condensed"/>
                <a:sym typeface="Bahnschrift Condensed"/>
              </a:defRPr>
            </a:pPr>
            <a:r>
              <a:rPr lang="ko-KR" altLang="en-US" dirty="0"/>
              <a:t>인도 내</a:t>
            </a:r>
            <a:endParaRPr lang="en-US" altLang="ko-KR" dirty="0"/>
          </a:p>
          <a:p>
            <a:pPr algn="ctr">
              <a:defRPr b="1" spc="600">
                <a:solidFill>
                  <a:srgbClr val="EB29D5"/>
                </a:solidFill>
                <a:latin typeface="Bahnschrift Condensed"/>
                <a:ea typeface="Bahnschrift Condensed"/>
                <a:cs typeface="Bahnschrift Condensed"/>
                <a:sym typeface="Bahnschrift Condensed"/>
              </a:defRPr>
            </a:pPr>
            <a:r>
              <a:rPr lang="ko-KR" altLang="en-US" dirty="0"/>
              <a:t>외국인직접투자</a:t>
            </a:r>
            <a:r>
              <a:rPr lang="en-US" altLang="ko-KR" dirty="0"/>
              <a:t>(FDI)</a:t>
            </a:r>
            <a:r>
              <a:rPr lang="ko-KR" altLang="en-US" dirty="0"/>
              <a:t> </a:t>
            </a:r>
            <a:endParaRPr lang="en-US" altLang="ko-KR" dirty="0"/>
          </a:p>
          <a:p>
            <a:pPr algn="ctr">
              <a:defRPr b="1" spc="600">
                <a:solidFill>
                  <a:srgbClr val="EB29D5"/>
                </a:solidFill>
                <a:latin typeface="Bahnschrift Condensed"/>
                <a:ea typeface="Bahnschrift Condensed"/>
                <a:cs typeface="Bahnschrift Condensed"/>
                <a:sym typeface="Bahnschrift Condensed"/>
              </a:defRPr>
            </a:pPr>
            <a:r>
              <a:rPr lang="ko-KR" altLang="en-US" dirty="0"/>
              <a:t>대상 분야</a:t>
            </a:r>
            <a:br>
              <a:rPr dirty="0"/>
            </a:br>
            <a:endParaRPr spc="0" dirty="0">
              <a:latin typeface="+mn-lt"/>
              <a:ea typeface="+mn-ea"/>
              <a:cs typeface="+mn-cs"/>
              <a:sym typeface="Calibri"/>
            </a:endParaRPr>
          </a:p>
          <a:p>
            <a:pPr algn="ctr">
              <a:defRPr sz="1400" b="1">
                <a:solidFill>
                  <a:srgbClr val="808080"/>
                </a:solidFill>
              </a:defRPr>
            </a:pPr>
            <a:r>
              <a:rPr dirty="0"/>
              <a:t>(2018</a:t>
            </a:r>
            <a:r>
              <a:rPr lang="ko-KR" altLang="en-US" dirty="0"/>
              <a:t>년 기준 </a:t>
            </a:r>
            <a:r>
              <a:rPr lang="en-US" altLang="ko-KR" dirty="0"/>
              <a:t>380</a:t>
            </a:r>
            <a:r>
              <a:rPr lang="ko-KR" altLang="en-US" dirty="0"/>
              <a:t>억 달러 규모</a:t>
            </a:r>
            <a:r>
              <a:rPr dirty="0"/>
              <a:t>)</a:t>
            </a:r>
          </a:p>
        </p:txBody>
      </p:sp>
      <p:pic>
        <p:nvPicPr>
          <p:cNvPr id="209" name="Picture 39" descr="Picture 39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-9653" y="28705"/>
            <a:ext cx="705055" cy="663991"/>
          </a:xfrm>
          <a:prstGeom prst="rect">
            <a:avLst/>
          </a:prstGeom>
          <a:ln w="12700">
            <a:miter lim="400000"/>
          </a:ln>
        </p:spPr>
      </p:pic>
      <p:sp>
        <p:nvSpPr>
          <p:cNvPr id="210" name="TextBox 3"/>
          <p:cNvSpPr txBox="1"/>
          <p:nvPr/>
        </p:nvSpPr>
        <p:spPr>
          <a:xfrm>
            <a:off x="6421937" y="5939899"/>
            <a:ext cx="553996" cy="36933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45719" rIns="45719">
            <a:spAutoFit/>
          </a:bodyPr>
          <a:lstStyle>
            <a:lvl1pPr>
              <a:defRPr b="1">
                <a:solidFill>
                  <a:srgbClr val="FFFFFF"/>
                </a:solidFill>
              </a:defRPr>
            </a:lvl1pPr>
          </a:lstStyle>
          <a:p>
            <a:r>
              <a:rPr lang="ko-KR" altLang="en-US" dirty="0"/>
              <a:t>관광</a:t>
            </a:r>
            <a:endParaRPr dirty="0"/>
          </a:p>
        </p:txBody>
      </p:sp>
      <p:sp>
        <p:nvSpPr>
          <p:cNvPr id="211" name="Rounded Rectangle 55"/>
          <p:cNvSpPr/>
          <p:nvPr/>
        </p:nvSpPr>
        <p:spPr>
          <a:xfrm>
            <a:off x="5119060" y="715397"/>
            <a:ext cx="4401314" cy="520376"/>
          </a:xfrm>
          <a:prstGeom prst="roundRect">
            <a:avLst>
              <a:gd name="adj" fmla="val 50000"/>
            </a:avLst>
          </a:prstGeom>
          <a:gradFill>
            <a:gsLst>
              <a:gs pos="0">
                <a:srgbClr val="93CDDD"/>
              </a:gs>
              <a:gs pos="100000">
                <a:srgbClr val="215968"/>
              </a:gs>
            </a:gsLst>
            <a:lin ang="13500000"/>
          </a:gradFill>
          <a:ln w="12700">
            <a:miter lim="400000"/>
          </a:ln>
          <a:effectLst>
            <a:outerShdw blurRad="152400" dist="250190" dir="8460000" rotWithShape="0">
              <a:srgbClr val="000000">
                <a:alpha val="28000"/>
              </a:srgbClr>
            </a:outerShdw>
          </a:effectLst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 dirty="0"/>
          </a:p>
        </p:txBody>
      </p:sp>
      <p:sp>
        <p:nvSpPr>
          <p:cNvPr id="212" name="Oval 57"/>
          <p:cNvSpPr/>
          <p:nvPr/>
        </p:nvSpPr>
        <p:spPr>
          <a:xfrm>
            <a:off x="5225167" y="2266838"/>
            <a:ext cx="360041" cy="324037"/>
          </a:xfrm>
          <a:prstGeom prst="ellipse">
            <a:avLst/>
          </a:prstGeom>
          <a:gradFill>
            <a:gsLst>
              <a:gs pos="0">
                <a:srgbClr val="93CDDD"/>
              </a:gs>
              <a:gs pos="100000">
                <a:srgbClr val="215968"/>
              </a:gs>
            </a:gsLst>
            <a:lin ang="13500000"/>
          </a:gradFill>
          <a:ln w="12700">
            <a:miter lim="400000"/>
          </a:ln>
          <a:effectLst>
            <a:outerShdw blurRad="152400" dist="250190" dir="8460000" rotWithShape="0">
              <a:srgbClr val="000000">
                <a:alpha val="28000"/>
              </a:srgbClr>
            </a:outerShdw>
          </a:effectLst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 dirty="0"/>
          </a:p>
        </p:txBody>
      </p:sp>
      <p:sp>
        <p:nvSpPr>
          <p:cNvPr id="213" name="Straight Connector 58"/>
          <p:cNvSpPr/>
          <p:nvPr/>
        </p:nvSpPr>
        <p:spPr>
          <a:xfrm>
            <a:off x="5585209" y="2428856"/>
            <a:ext cx="792878" cy="1"/>
          </a:xfrm>
          <a:prstGeom prst="line">
            <a:avLst/>
          </a:prstGeom>
          <a:ln>
            <a:solidFill>
              <a:srgbClr val="4A7EBB"/>
            </a:solidFill>
          </a:ln>
        </p:spPr>
        <p:txBody>
          <a:bodyPr lIns="45719" rIns="45719"/>
          <a:lstStyle/>
          <a:p>
            <a:endParaRPr dirty="0"/>
          </a:p>
        </p:txBody>
      </p:sp>
      <p:sp>
        <p:nvSpPr>
          <p:cNvPr id="214" name="Rounded Rectangle 59"/>
          <p:cNvSpPr/>
          <p:nvPr/>
        </p:nvSpPr>
        <p:spPr>
          <a:xfrm>
            <a:off x="6378085" y="3023809"/>
            <a:ext cx="4902492" cy="520375"/>
          </a:xfrm>
          <a:prstGeom prst="roundRect">
            <a:avLst>
              <a:gd name="adj" fmla="val 50000"/>
            </a:avLst>
          </a:prstGeom>
          <a:solidFill>
            <a:srgbClr val="DBEEF4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 dirty="0"/>
          </a:p>
        </p:txBody>
      </p:sp>
      <p:sp>
        <p:nvSpPr>
          <p:cNvPr id="215" name="Rounded Rectangle 60"/>
          <p:cNvSpPr/>
          <p:nvPr/>
        </p:nvSpPr>
        <p:spPr>
          <a:xfrm>
            <a:off x="6378085" y="2178568"/>
            <a:ext cx="4326427" cy="520375"/>
          </a:xfrm>
          <a:prstGeom prst="roundRect">
            <a:avLst>
              <a:gd name="adj" fmla="val 50000"/>
            </a:avLst>
          </a:prstGeom>
          <a:gradFill>
            <a:gsLst>
              <a:gs pos="0">
                <a:srgbClr val="93CDDD"/>
              </a:gs>
              <a:gs pos="100000">
                <a:srgbClr val="215968"/>
              </a:gs>
            </a:gsLst>
            <a:lin ang="13500000"/>
          </a:gradFill>
          <a:ln w="12700">
            <a:miter lim="400000"/>
          </a:ln>
          <a:effectLst>
            <a:outerShdw blurRad="152400" dist="250190" dir="8460000" rotWithShape="0">
              <a:srgbClr val="000000">
                <a:alpha val="28000"/>
              </a:srgbClr>
            </a:outerShdw>
          </a:effectLst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 dirty="0"/>
          </a:p>
        </p:txBody>
      </p:sp>
      <p:sp>
        <p:nvSpPr>
          <p:cNvPr id="216" name="Rounded Rectangle 61"/>
          <p:cNvSpPr/>
          <p:nvPr/>
        </p:nvSpPr>
        <p:spPr>
          <a:xfrm>
            <a:off x="5767058" y="1436029"/>
            <a:ext cx="4426671" cy="520375"/>
          </a:xfrm>
          <a:prstGeom prst="roundRect">
            <a:avLst>
              <a:gd name="adj" fmla="val 50000"/>
            </a:avLst>
          </a:prstGeom>
          <a:solidFill>
            <a:srgbClr val="DBEEF4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 dirty="0"/>
          </a:p>
        </p:txBody>
      </p:sp>
      <p:sp>
        <p:nvSpPr>
          <p:cNvPr id="217" name="TextBox 46"/>
          <p:cNvSpPr txBox="1"/>
          <p:nvPr/>
        </p:nvSpPr>
        <p:spPr>
          <a:xfrm>
            <a:off x="7468623" y="2243619"/>
            <a:ext cx="1966242" cy="36933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45719" rIns="45719">
            <a:spAutoFit/>
          </a:bodyPr>
          <a:lstStyle>
            <a:lvl1pPr>
              <a:defRPr b="1">
                <a:solidFill>
                  <a:srgbClr val="FFFFFF"/>
                </a:solidFill>
              </a:defRPr>
            </a:lvl1pPr>
          </a:lstStyle>
          <a:p>
            <a:r>
              <a:rPr lang="ko-KR" altLang="en-US" dirty="0"/>
              <a:t>재생 </a:t>
            </a:r>
            <a:r>
              <a:rPr lang="en-US" altLang="ko-KR" dirty="0"/>
              <a:t>/ </a:t>
            </a:r>
            <a:r>
              <a:rPr lang="ko-KR" altLang="en-US" dirty="0"/>
              <a:t>태양 에너지</a:t>
            </a:r>
            <a:endParaRPr dirty="0"/>
          </a:p>
        </p:txBody>
      </p:sp>
      <p:sp>
        <p:nvSpPr>
          <p:cNvPr id="218" name="TextBox 45"/>
          <p:cNvSpPr txBox="1"/>
          <p:nvPr/>
        </p:nvSpPr>
        <p:spPr>
          <a:xfrm>
            <a:off x="6421937" y="1502998"/>
            <a:ext cx="1583124" cy="36933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45719" rIns="45719">
            <a:spAutoFit/>
          </a:bodyPr>
          <a:lstStyle>
            <a:lvl1pPr>
              <a:defRPr b="1">
                <a:solidFill>
                  <a:srgbClr val="31859C"/>
                </a:solidFill>
              </a:defRPr>
            </a:lvl1pPr>
          </a:lstStyle>
          <a:p>
            <a:r>
              <a:rPr lang="ko-KR" altLang="en-US" dirty="0"/>
              <a:t>전자 및</a:t>
            </a:r>
            <a:r>
              <a:rPr lang="en-US" altLang="ko-KR" dirty="0"/>
              <a:t> </a:t>
            </a:r>
            <a:r>
              <a:rPr lang="ko-KR" altLang="en-US" dirty="0"/>
              <a:t>제조업</a:t>
            </a:r>
            <a:endParaRPr dirty="0"/>
          </a:p>
        </p:txBody>
      </p:sp>
      <p:sp>
        <p:nvSpPr>
          <p:cNvPr id="219" name="TextBox 44"/>
          <p:cNvSpPr txBox="1"/>
          <p:nvPr/>
        </p:nvSpPr>
        <p:spPr>
          <a:xfrm>
            <a:off x="5821250" y="762377"/>
            <a:ext cx="3532126" cy="36933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>
              <a:defRPr b="1">
                <a:solidFill>
                  <a:srgbClr val="FFFFFF"/>
                </a:solidFill>
              </a:defRPr>
            </a:lvl1pPr>
          </a:lstStyle>
          <a:p>
            <a:r>
              <a:rPr lang="ko-KR" altLang="en-US" dirty="0"/>
              <a:t>자동차 및</a:t>
            </a:r>
            <a:r>
              <a:rPr lang="en-US" altLang="ko-KR" dirty="0"/>
              <a:t> </a:t>
            </a:r>
            <a:r>
              <a:rPr lang="ko-KR" altLang="en-US" dirty="0"/>
              <a:t>자동차 부품</a:t>
            </a:r>
            <a:r>
              <a:rPr dirty="0"/>
              <a:t> </a:t>
            </a:r>
          </a:p>
        </p:txBody>
      </p:sp>
      <p:sp>
        <p:nvSpPr>
          <p:cNvPr id="220" name="TextBox 34"/>
          <p:cNvSpPr txBox="1"/>
          <p:nvPr/>
        </p:nvSpPr>
        <p:spPr>
          <a:xfrm>
            <a:off x="7793884" y="3085128"/>
            <a:ext cx="1220845" cy="36933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45719" rIns="45719">
            <a:spAutoFit/>
          </a:bodyPr>
          <a:lstStyle>
            <a:lvl1pPr>
              <a:defRPr b="1">
                <a:solidFill>
                  <a:srgbClr val="31859C"/>
                </a:solidFill>
              </a:defRPr>
            </a:lvl1pPr>
          </a:lstStyle>
          <a:p>
            <a:r>
              <a:rPr lang="ko-KR" altLang="en-US" dirty="0"/>
              <a:t>섬유 </a:t>
            </a:r>
            <a:r>
              <a:rPr lang="en-US" altLang="ko-KR" dirty="0"/>
              <a:t>/ </a:t>
            </a:r>
            <a:r>
              <a:rPr lang="ko-KR" altLang="en-US" dirty="0"/>
              <a:t>채굴</a:t>
            </a:r>
            <a:endParaRPr dirty="0"/>
          </a:p>
        </p:txBody>
      </p:sp>
      <p:sp>
        <p:nvSpPr>
          <p:cNvPr id="221" name="Oval 62"/>
          <p:cNvSpPr/>
          <p:nvPr/>
        </p:nvSpPr>
        <p:spPr>
          <a:xfrm>
            <a:off x="6671795" y="3973572"/>
            <a:ext cx="382303" cy="373447"/>
          </a:xfrm>
          <a:prstGeom prst="ellipse">
            <a:avLst/>
          </a:prstGeom>
          <a:solidFill>
            <a:srgbClr val="D9D9D9">
              <a:alpha val="25000"/>
            </a:srgbClr>
          </a:solidFill>
          <a:ln w="12700">
            <a:miter lim="400000"/>
          </a:ln>
          <a:effectLst>
            <a:outerShdw blurRad="50800" dist="38100" rotWithShape="0">
              <a:srgbClr val="000000">
                <a:alpha val="40000"/>
              </a:srgbClr>
            </a:outerShdw>
          </a:effectLst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 dirty="0"/>
          </a:p>
        </p:txBody>
      </p:sp>
      <p:sp>
        <p:nvSpPr>
          <p:cNvPr id="222" name="Oval 63"/>
          <p:cNvSpPr/>
          <p:nvPr/>
        </p:nvSpPr>
        <p:spPr>
          <a:xfrm>
            <a:off x="5262484" y="777296"/>
            <a:ext cx="382303" cy="373447"/>
          </a:xfrm>
          <a:prstGeom prst="ellipse">
            <a:avLst/>
          </a:prstGeom>
          <a:solidFill>
            <a:srgbClr val="D9D9D9">
              <a:alpha val="25000"/>
            </a:srgbClr>
          </a:solidFill>
          <a:ln w="12700">
            <a:miter lim="400000"/>
          </a:ln>
          <a:effectLst>
            <a:outerShdw blurRad="50800" dist="38100" rotWithShape="0">
              <a:srgbClr val="000000">
                <a:alpha val="40000"/>
              </a:srgbClr>
            </a:outerShdw>
          </a:effectLst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 dirty="0"/>
          </a:p>
        </p:txBody>
      </p:sp>
      <p:sp>
        <p:nvSpPr>
          <p:cNvPr id="223" name="Oval 64"/>
          <p:cNvSpPr/>
          <p:nvPr/>
        </p:nvSpPr>
        <p:spPr>
          <a:xfrm>
            <a:off x="5905510" y="1509493"/>
            <a:ext cx="382303" cy="373447"/>
          </a:xfrm>
          <a:prstGeom prst="ellipse">
            <a:avLst/>
          </a:prstGeom>
          <a:solidFill>
            <a:srgbClr val="D9D9D9">
              <a:alpha val="25000"/>
            </a:srgbClr>
          </a:solidFill>
          <a:ln w="12700">
            <a:miter lim="400000"/>
          </a:ln>
          <a:effectLst>
            <a:outerShdw blurRad="50800" dist="38100" rotWithShape="0">
              <a:srgbClr val="000000">
                <a:alpha val="40000"/>
              </a:srgbClr>
            </a:outerShdw>
          </a:effectLst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 dirty="0"/>
          </a:p>
        </p:txBody>
      </p:sp>
      <p:sp>
        <p:nvSpPr>
          <p:cNvPr id="224" name="Oval 65"/>
          <p:cNvSpPr/>
          <p:nvPr/>
        </p:nvSpPr>
        <p:spPr>
          <a:xfrm>
            <a:off x="6541052" y="2252777"/>
            <a:ext cx="382303" cy="373447"/>
          </a:xfrm>
          <a:prstGeom prst="ellipse">
            <a:avLst/>
          </a:prstGeom>
          <a:solidFill>
            <a:srgbClr val="D9D9D9">
              <a:alpha val="25000"/>
            </a:srgbClr>
          </a:solidFill>
          <a:ln w="12700">
            <a:miter lim="400000"/>
          </a:ln>
          <a:effectLst>
            <a:outerShdw blurRad="50800" dist="38100" rotWithShape="0">
              <a:srgbClr val="000000">
                <a:alpha val="40000"/>
              </a:srgbClr>
            </a:outerShdw>
          </a:effectLst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 dirty="0"/>
          </a:p>
        </p:txBody>
      </p:sp>
      <p:sp>
        <p:nvSpPr>
          <p:cNvPr id="225" name="Oval 66"/>
          <p:cNvSpPr/>
          <p:nvPr/>
        </p:nvSpPr>
        <p:spPr>
          <a:xfrm>
            <a:off x="6530272" y="3085128"/>
            <a:ext cx="382303" cy="373447"/>
          </a:xfrm>
          <a:prstGeom prst="ellipse">
            <a:avLst/>
          </a:prstGeom>
          <a:solidFill>
            <a:srgbClr val="D9D9D9">
              <a:alpha val="25000"/>
            </a:srgbClr>
          </a:solidFill>
          <a:ln w="12700">
            <a:miter lim="400000"/>
          </a:ln>
          <a:effectLst>
            <a:outerShdw blurRad="50800" dist="38100" rotWithShape="0">
              <a:srgbClr val="000000">
                <a:alpha val="40000"/>
              </a:srgbClr>
            </a:outerShdw>
          </a:effectLst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 dirty="0"/>
          </a:p>
        </p:txBody>
      </p:sp>
      <p:sp>
        <p:nvSpPr>
          <p:cNvPr id="226" name="Oval 67"/>
          <p:cNvSpPr/>
          <p:nvPr/>
        </p:nvSpPr>
        <p:spPr>
          <a:xfrm>
            <a:off x="5857714" y="4980211"/>
            <a:ext cx="382303" cy="373447"/>
          </a:xfrm>
          <a:prstGeom prst="ellipse">
            <a:avLst/>
          </a:prstGeom>
          <a:solidFill>
            <a:srgbClr val="D9D9D9">
              <a:alpha val="25000"/>
            </a:srgbClr>
          </a:solidFill>
          <a:ln w="12700">
            <a:miter lim="400000"/>
          </a:ln>
          <a:effectLst>
            <a:outerShdw blurRad="50800" dist="38100" rotWithShape="0">
              <a:srgbClr val="000000">
                <a:alpha val="40000"/>
              </a:srgbClr>
            </a:outerShdw>
          </a:effectLst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 dirty="0"/>
          </a:p>
        </p:txBody>
      </p:sp>
      <p:sp>
        <p:nvSpPr>
          <p:cNvPr id="227" name="Oval 68"/>
          <p:cNvSpPr/>
          <p:nvPr/>
        </p:nvSpPr>
        <p:spPr>
          <a:xfrm>
            <a:off x="5453634" y="5902181"/>
            <a:ext cx="382303" cy="373447"/>
          </a:xfrm>
          <a:prstGeom prst="ellipse">
            <a:avLst/>
          </a:prstGeom>
          <a:solidFill>
            <a:srgbClr val="D9D9D9">
              <a:alpha val="25000"/>
            </a:srgbClr>
          </a:solidFill>
          <a:ln w="12700">
            <a:miter lim="400000"/>
          </a:ln>
          <a:effectLst>
            <a:outerShdw blurRad="50800" dist="38100" rotWithShape="0">
              <a:srgbClr val="000000">
                <a:alpha val="40000"/>
              </a:srgbClr>
            </a:outerShdw>
          </a:effectLst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 dirty="0"/>
          </a:p>
        </p:txBody>
      </p:sp>
    </p:spTree>
  </p:cSld>
  <p:clrMapOvr>
    <a:masterClrMapping/>
  </p:clrMapOvr>
  <p:transition spd="med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9" name="TextBox 1"/>
          <p:cNvSpPr txBox="1"/>
          <p:nvPr/>
        </p:nvSpPr>
        <p:spPr>
          <a:xfrm>
            <a:off x="4226419" y="182190"/>
            <a:ext cx="3739163" cy="523220"/>
          </a:xfrm>
          <a:prstGeom prst="rect">
            <a:avLst/>
          </a:prstGeom>
          <a:solidFill>
            <a:srgbClr val="FFFFFF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45719" rIns="45719">
            <a:spAutoFit/>
          </a:bodyPr>
          <a:lstStyle>
            <a:lvl1pPr>
              <a:defRPr sz="2800" spc="600">
                <a:solidFill>
                  <a:srgbClr val="E814F8"/>
                </a:solidFill>
                <a:effectLst>
                  <a:outerShdw blurRad="38100" dist="38100" dir="2700000" rotWithShape="0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ko-KR" altLang="en-US" dirty="0"/>
              <a:t>안드라프라데시 주</a:t>
            </a:r>
            <a:endParaRPr dirty="0"/>
          </a:p>
        </p:txBody>
      </p:sp>
      <p:pic>
        <p:nvPicPr>
          <p:cNvPr id="230" name="Picture 2" descr="Picture 2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7784178" y="2430789"/>
            <a:ext cx="3236930" cy="3403982"/>
          </a:xfrm>
          <a:prstGeom prst="rect">
            <a:avLst/>
          </a:prstGeom>
          <a:ln w="12700">
            <a:miter lim="400000"/>
          </a:ln>
          <a:effectLst>
            <a:outerShdw blurRad="190500" dist="228600" dir="2700000" rotWithShape="0">
              <a:srgbClr val="000000">
                <a:alpha val="44000"/>
              </a:srgbClr>
            </a:outerShdw>
          </a:effectLst>
        </p:spPr>
      </p:pic>
      <p:sp>
        <p:nvSpPr>
          <p:cNvPr id="231" name="TextBox 9"/>
          <p:cNvSpPr txBox="1"/>
          <p:nvPr/>
        </p:nvSpPr>
        <p:spPr>
          <a:xfrm>
            <a:off x="10046238" y="4039668"/>
            <a:ext cx="2105703" cy="36933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45719" rIns="45719">
            <a:spAutoFit/>
          </a:bodyPr>
          <a:lstStyle>
            <a:lvl1pPr marL="285750" indent="-285750">
              <a:buSzPct val="100000"/>
              <a:buChar char="❑"/>
              <a:defRPr>
                <a:solidFill>
                  <a:srgbClr val="31859C"/>
                </a:solidFill>
              </a:defRPr>
            </a:lvl1pPr>
          </a:lstStyle>
          <a:p>
            <a:r>
              <a:rPr dirty="0"/>
              <a:t>13</a:t>
            </a:r>
            <a:r>
              <a:rPr lang="ko-KR" altLang="en-US" dirty="0"/>
              <a:t>개 지구로 구성</a:t>
            </a:r>
            <a:endParaRPr dirty="0"/>
          </a:p>
        </p:txBody>
      </p:sp>
      <p:sp>
        <p:nvSpPr>
          <p:cNvPr id="232" name="Rectangle 10"/>
          <p:cNvSpPr txBox="1"/>
          <p:nvPr/>
        </p:nvSpPr>
        <p:spPr>
          <a:xfrm>
            <a:off x="9542867" y="4564460"/>
            <a:ext cx="2248370" cy="36933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45719" rIns="45719">
            <a:spAutoFit/>
          </a:bodyPr>
          <a:lstStyle/>
          <a:p>
            <a:pPr marL="285750" indent="-285750">
              <a:buSzPct val="100000"/>
              <a:buChar char="❑"/>
            </a:pPr>
            <a:r>
              <a:rPr dirty="0"/>
              <a:t> </a:t>
            </a:r>
            <a:r>
              <a:rPr lang="ko-KR" altLang="en-US" dirty="0">
                <a:solidFill>
                  <a:srgbClr val="31859C"/>
                </a:solidFill>
              </a:rPr>
              <a:t>면적</a:t>
            </a:r>
            <a:r>
              <a:rPr lang="en-US" altLang="ko-KR" dirty="0">
                <a:solidFill>
                  <a:srgbClr val="31859C"/>
                </a:solidFill>
              </a:rPr>
              <a:t>:</a:t>
            </a:r>
            <a:r>
              <a:rPr dirty="0">
                <a:solidFill>
                  <a:srgbClr val="31859C"/>
                </a:solidFill>
              </a:rPr>
              <a:t> 160</a:t>
            </a:r>
            <a:r>
              <a:rPr lang="en-US" dirty="0">
                <a:solidFill>
                  <a:srgbClr val="31859C"/>
                </a:solidFill>
              </a:rPr>
              <a:t>,</a:t>
            </a:r>
            <a:r>
              <a:rPr dirty="0">
                <a:solidFill>
                  <a:srgbClr val="31859C"/>
                </a:solidFill>
              </a:rPr>
              <a:t>250 km</a:t>
            </a:r>
            <a:r>
              <a:rPr lang="en-US" altLang="ko-KR" baseline="30000" dirty="0">
                <a:solidFill>
                  <a:srgbClr val="31859C"/>
                </a:solidFill>
              </a:rPr>
              <a:t>2</a:t>
            </a:r>
            <a:endParaRPr baseline="30000" dirty="0">
              <a:solidFill>
                <a:srgbClr val="31859C"/>
              </a:solidFill>
            </a:endParaRPr>
          </a:p>
        </p:txBody>
      </p:sp>
      <p:pic>
        <p:nvPicPr>
          <p:cNvPr id="233" name="Picture 11" descr="Picture 11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-9653" y="28705"/>
            <a:ext cx="705055" cy="663991"/>
          </a:xfrm>
          <a:prstGeom prst="rect">
            <a:avLst/>
          </a:prstGeom>
          <a:ln w="12700">
            <a:miter lim="400000"/>
          </a:ln>
        </p:spPr>
      </p:pic>
      <p:sp>
        <p:nvSpPr>
          <p:cNvPr id="234" name="TextBox 2"/>
          <p:cNvSpPr txBox="1"/>
          <p:nvPr/>
        </p:nvSpPr>
        <p:spPr>
          <a:xfrm>
            <a:off x="322088" y="1545308"/>
            <a:ext cx="7070055" cy="369332"/>
          </a:xfrm>
          <a:prstGeom prst="rect">
            <a:avLst/>
          </a:prstGeom>
          <a:solidFill>
            <a:srgbClr val="DBEEF4">
              <a:alpha val="99000"/>
            </a:srgbClr>
          </a:solidFill>
          <a:ln w="12700">
            <a:miter lim="400000"/>
          </a:ln>
          <a:effectLst>
            <a:outerShdw blurRad="50800" dist="38100" dir="16200000" rotWithShape="0">
              <a:srgbClr val="000000">
                <a:alpha val="40000"/>
              </a:srgbClr>
            </a:outerShdw>
          </a:effectLst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>
              <a:defRPr b="1">
                <a:solidFill>
                  <a:srgbClr val="31859C"/>
                </a:solidFill>
              </a:defRPr>
            </a:lvl1pPr>
          </a:lstStyle>
          <a:p>
            <a:r>
              <a:rPr lang="en-US" altLang="ko-KR" dirty="0"/>
              <a:t>2014</a:t>
            </a:r>
            <a:r>
              <a:rPr lang="ko-KR" altLang="en-US" dirty="0"/>
              <a:t>년에 만들어진 신생 주이며 아마라바티에 새로운 주도를 건설 중</a:t>
            </a:r>
            <a:r>
              <a:rPr lang="en-US" altLang="ko-KR" dirty="0"/>
              <a:t>.</a:t>
            </a:r>
            <a:endParaRPr dirty="0"/>
          </a:p>
        </p:txBody>
      </p:sp>
      <p:sp>
        <p:nvSpPr>
          <p:cNvPr id="235" name="TextBox 3"/>
          <p:cNvSpPr txBox="1"/>
          <p:nvPr/>
        </p:nvSpPr>
        <p:spPr>
          <a:xfrm>
            <a:off x="335836" y="2546635"/>
            <a:ext cx="7056307" cy="646331"/>
          </a:xfrm>
          <a:prstGeom prst="rect">
            <a:avLst/>
          </a:prstGeom>
          <a:solidFill>
            <a:srgbClr val="31859C">
              <a:alpha val="91000"/>
            </a:srgbClr>
          </a:solidFill>
          <a:ln w="12700">
            <a:miter lim="400000"/>
          </a:ln>
          <a:effectLst>
            <a:outerShdw blurRad="63500" rotWithShape="0">
              <a:srgbClr val="000000">
                <a:alpha val="40000"/>
              </a:srgbClr>
            </a:outerShdw>
          </a:effectLst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>
              <a:defRPr b="1">
                <a:solidFill>
                  <a:srgbClr val="FFFFFF"/>
                </a:solidFill>
              </a:defRPr>
            </a:lvl1pPr>
          </a:lstStyle>
          <a:p>
            <a:r>
              <a:rPr lang="ko-KR" altLang="en-US" dirty="0"/>
              <a:t>기업환경평가 </a:t>
            </a:r>
            <a:r>
              <a:rPr lang="en-US" altLang="ko-KR" dirty="0"/>
              <a:t>(Ease of Doing Business)</a:t>
            </a:r>
            <a:r>
              <a:rPr lang="ko-KR" altLang="en-US" dirty="0"/>
              <a:t>에서 </a:t>
            </a:r>
            <a:r>
              <a:rPr lang="en-US" altLang="ko-KR" dirty="0"/>
              <a:t>1</a:t>
            </a:r>
            <a:r>
              <a:rPr lang="ko-KR" altLang="en-US" dirty="0"/>
              <a:t>위를 차지하고 있으며 인도 내 최선호 투자처 </a:t>
            </a:r>
            <a:r>
              <a:rPr lang="en-US" altLang="ko-KR" dirty="0"/>
              <a:t>10</a:t>
            </a:r>
            <a:r>
              <a:rPr lang="ko-KR" altLang="en-US" dirty="0"/>
              <a:t>곳에 포함</a:t>
            </a:r>
            <a:r>
              <a:rPr lang="en-US" altLang="ko-KR" dirty="0"/>
              <a:t>.</a:t>
            </a:r>
            <a:endParaRPr dirty="0"/>
          </a:p>
        </p:txBody>
      </p:sp>
      <p:sp>
        <p:nvSpPr>
          <p:cNvPr id="236" name="Rectangle 4"/>
          <p:cNvSpPr/>
          <p:nvPr/>
        </p:nvSpPr>
        <p:spPr>
          <a:xfrm>
            <a:off x="335836" y="3564752"/>
            <a:ext cx="7056307" cy="646331"/>
          </a:xfrm>
          <a:prstGeom prst="rect">
            <a:avLst/>
          </a:prstGeom>
          <a:solidFill>
            <a:srgbClr val="DBEEF4">
              <a:alpha val="99000"/>
            </a:srgbClr>
          </a:solidFill>
          <a:ln w="12700">
            <a:miter lim="400000"/>
          </a:ln>
          <a:effectLst>
            <a:outerShdw blurRad="50800" dist="38100" dir="16200000" rotWithShape="0">
              <a:srgbClr val="000000">
                <a:alpha val="40000"/>
              </a:srgbClr>
            </a:outerShdw>
          </a:effectLst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>
              <a:defRPr b="1">
                <a:solidFill>
                  <a:srgbClr val="31859C"/>
                </a:solidFill>
              </a:defRPr>
            </a:lvl1pPr>
          </a:lstStyle>
          <a:p>
            <a:r>
              <a:rPr lang="ko-KR" altLang="en-US" dirty="0"/>
              <a:t>새우를 포함한 수산업에서 </a:t>
            </a:r>
            <a:r>
              <a:rPr lang="en-US" altLang="ko-KR" dirty="0"/>
              <a:t>1</a:t>
            </a:r>
            <a:r>
              <a:rPr lang="ko-KR" altLang="en-US" dirty="0"/>
              <a:t>위를 차지하고 있으며 인도의 수산물 수출에서 큰 비중을 차지하고 있음</a:t>
            </a:r>
            <a:r>
              <a:rPr lang="en-US" altLang="ko-KR" dirty="0"/>
              <a:t>.</a:t>
            </a:r>
            <a:endParaRPr dirty="0"/>
          </a:p>
        </p:txBody>
      </p:sp>
      <p:sp>
        <p:nvSpPr>
          <p:cNvPr id="237" name="TextBox 7"/>
          <p:cNvSpPr txBox="1"/>
          <p:nvPr/>
        </p:nvSpPr>
        <p:spPr>
          <a:xfrm>
            <a:off x="322088" y="4749126"/>
            <a:ext cx="7070055" cy="646331"/>
          </a:xfrm>
          <a:prstGeom prst="rect">
            <a:avLst/>
          </a:prstGeom>
          <a:solidFill>
            <a:srgbClr val="31859C">
              <a:alpha val="91000"/>
            </a:srgbClr>
          </a:solidFill>
          <a:ln w="12700">
            <a:miter lim="400000"/>
          </a:ln>
          <a:effectLst>
            <a:outerShdw blurRad="63500" rotWithShape="0">
              <a:srgbClr val="000000">
                <a:alpha val="40000"/>
              </a:srgbClr>
            </a:outerShdw>
          </a:effectLst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>
              <a:defRPr b="1">
                <a:solidFill>
                  <a:srgbClr val="FFFFFF"/>
                </a:solidFill>
              </a:defRPr>
            </a:lvl1pPr>
          </a:lstStyle>
          <a:p>
            <a:r>
              <a:rPr lang="ko-KR" altLang="en-US" dirty="0"/>
              <a:t>정보기술</a:t>
            </a:r>
            <a:r>
              <a:rPr lang="en-US" altLang="ko-KR" dirty="0"/>
              <a:t>(IT), </a:t>
            </a:r>
            <a:r>
              <a:rPr lang="ko-KR" altLang="en-US" dirty="0"/>
              <a:t>바이오기술</a:t>
            </a:r>
            <a:r>
              <a:rPr lang="en-US" altLang="ko-KR" dirty="0"/>
              <a:t>(BT)/</a:t>
            </a:r>
            <a:r>
              <a:rPr lang="ko-KR" altLang="en-US" dirty="0"/>
              <a:t>제약</a:t>
            </a:r>
            <a:r>
              <a:rPr lang="en-US" altLang="ko-KR" dirty="0"/>
              <a:t>, </a:t>
            </a:r>
            <a:r>
              <a:rPr lang="ko-KR" altLang="en-US" dirty="0"/>
              <a:t>자동차</a:t>
            </a:r>
            <a:r>
              <a:rPr lang="en-US" altLang="ko-KR" dirty="0"/>
              <a:t>, </a:t>
            </a:r>
            <a:r>
              <a:rPr lang="ko-KR" altLang="en-US" dirty="0"/>
              <a:t>의류</a:t>
            </a:r>
            <a:r>
              <a:rPr lang="en-US" altLang="ko-KR" dirty="0"/>
              <a:t>, </a:t>
            </a:r>
            <a:r>
              <a:rPr lang="ko-KR" altLang="en-US" dirty="0"/>
              <a:t>전자 분야 산업단지 보유</a:t>
            </a:r>
            <a:endParaRPr dirty="0"/>
          </a:p>
        </p:txBody>
      </p:sp>
    </p:spTree>
  </p:cSld>
  <p:clrMapOvr>
    <a:masterClrMapping/>
  </p:clrMapOvr>
  <p:transition spd="med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9" name="TextBox 1"/>
          <p:cNvSpPr txBox="1"/>
          <p:nvPr/>
        </p:nvSpPr>
        <p:spPr>
          <a:xfrm>
            <a:off x="2621012" y="171484"/>
            <a:ext cx="6949977" cy="523220"/>
          </a:xfrm>
          <a:prstGeom prst="rect">
            <a:avLst/>
          </a:prstGeom>
          <a:solidFill>
            <a:srgbClr val="FFFFFF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45719" rIns="45719">
            <a:spAutoFit/>
          </a:bodyPr>
          <a:lstStyle/>
          <a:p>
            <a:pPr>
              <a:defRPr sz="2800" spc="600">
                <a:solidFill>
                  <a:srgbClr val="E814F8"/>
                </a:solidFill>
                <a:effectLst>
                  <a:outerShdw blurRad="38100" dist="38100" dir="2700000" rotWithShape="0">
                    <a:srgbClr val="000000">
                      <a:alpha val="43137"/>
                    </a:srgbClr>
                  </a:outerShdw>
                </a:effectLst>
              </a:defRPr>
            </a:pPr>
            <a:r>
              <a:rPr lang="ko-KR" altLang="en-US" dirty="0"/>
              <a:t>안드라프라데시 주정부의 인센티브</a:t>
            </a:r>
            <a:endParaRPr dirty="0"/>
          </a:p>
        </p:txBody>
      </p:sp>
      <p:pic>
        <p:nvPicPr>
          <p:cNvPr id="240" name="Picture 2" descr="Picture 2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62354" y="44623"/>
            <a:ext cx="705055" cy="663991"/>
          </a:xfrm>
          <a:prstGeom prst="rect">
            <a:avLst/>
          </a:prstGeom>
          <a:ln w="12700">
            <a:miter lim="400000"/>
          </a:ln>
        </p:spPr>
      </p:pic>
      <p:sp>
        <p:nvSpPr>
          <p:cNvPr id="241" name="TextBox 6"/>
          <p:cNvSpPr txBox="1"/>
          <p:nvPr/>
        </p:nvSpPr>
        <p:spPr>
          <a:xfrm>
            <a:off x="1453635" y="1412775"/>
            <a:ext cx="8065721" cy="400110"/>
          </a:xfrm>
          <a:prstGeom prst="rect">
            <a:avLst/>
          </a:prstGeom>
          <a:solidFill>
            <a:srgbClr val="DBEEF4">
              <a:alpha val="99000"/>
            </a:srgbClr>
          </a:solidFill>
          <a:ln w="12700">
            <a:miter lim="400000"/>
          </a:ln>
          <a:effectLst>
            <a:outerShdw blurRad="50800" dist="38100" dir="16200000" rotWithShape="0">
              <a:srgbClr val="000000">
                <a:alpha val="40000"/>
              </a:srgbClr>
            </a:outerShdw>
          </a:effectLst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>
              <a:defRPr sz="2000" b="1">
                <a:solidFill>
                  <a:srgbClr val="31859C"/>
                </a:solidFill>
              </a:defRPr>
            </a:lvl1pPr>
          </a:lstStyle>
          <a:p>
            <a:r>
              <a:rPr lang="ko-KR" altLang="en-US" dirty="0"/>
              <a:t>단일 창구를 통해 </a:t>
            </a:r>
            <a:r>
              <a:rPr lang="en-US" altLang="ko-KR" dirty="0"/>
              <a:t>21</a:t>
            </a:r>
            <a:r>
              <a:rPr lang="ko-KR" altLang="en-US" dirty="0"/>
              <a:t>일 내에 인허가 완료</a:t>
            </a:r>
            <a:r>
              <a:rPr dirty="0"/>
              <a:t> </a:t>
            </a:r>
          </a:p>
        </p:txBody>
      </p:sp>
      <p:sp>
        <p:nvSpPr>
          <p:cNvPr id="242" name="TextBox 7"/>
          <p:cNvSpPr txBox="1"/>
          <p:nvPr/>
        </p:nvSpPr>
        <p:spPr>
          <a:xfrm>
            <a:off x="1486662" y="2236802"/>
            <a:ext cx="8032692" cy="400110"/>
          </a:xfrm>
          <a:prstGeom prst="rect">
            <a:avLst/>
          </a:prstGeom>
          <a:solidFill>
            <a:srgbClr val="31859C">
              <a:alpha val="91000"/>
            </a:srgbClr>
          </a:solidFill>
          <a:ln w="12700">
            <a:miter lim="400000"/>
          </a:ln>
          <a:effectLst>
            <a:outerShdw blurRad="63500" rotWithShape="0">
              <a:srgbClr val="000000">
                <a:alpha val="40000"/>
              </a:srgbClr>
            </a:outerShdw>
          </a:effectLst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>
              <a:defRPr sz="2000" b="1">
                <a:solidFill>
                  <a:srgbClr val="FFFFFF"/>
                </a:solidFill>
              </a:defRPr>
            </a:lvl1pPr>
          </a:lstStyle>
          <a:p>
            <a:r>
              <a:rPr lang="ko-KR" altLang="en-US" dirty="0"/>
              <a:t>투자자의 자가 인증 허용</a:t>
            </a:r>
            <a:endParaRPr dirty="0"/>
          </a:p>
        </p:txBody>
      </p:sp>
      <p:sp>
        <p:nvSpPr>
          <p:cNvPr id="243" name="TextBox 8"/>
          <p:cNvSpPr txBox="1"/>
          <p:nvPr/>
        </p:nvSpPr>
        <p:spPr>
          <a:xfrm>
            <a:off x="1452181" y="3100897"/>
            <a:ext cx="8067173" cy="400110"/>
          </a:xfrm>
          <a:prstGeom prst="rect">
            <a:avLst/>
          </a:prstGeom>
          <a:solidFill>
            <a:srgbClr val="DBEEF4">
              <a:alpha val="99000"/>
            </a:srgbClr>
          </a:solidFill>
          <a:ln w="12700">
            <a:miter lim="400000"/>
          </a:ln>
          <a:effectLst>
            <a:outerShdw blurRad="50800" dist="38100" dir="16200000" rotWithShape="0">
              <a:srgbClr val="000000">
                <a:alpha val="40000"/>
              </a:srgbClr>
            </a:outerShdw>
          </a:effectLst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>
              <a:defRPr sz="2000" b="1">
                <a:solidFill>
                  <a:srgbClr val="31859C"/>
                </a:solidFill>
              </a:defRPr>
            </a:lvl1pPr>
          </a:lstStyle>
          <a:p>
            <a:r>
              <a:rPr lang="ko-KR" altLang="en-US" dirty="0"/>
              <a:t>인센티브 신청 및 승인을 온라인으로 진행</a:t>
            </a:r>
            <a:endParaRPr dirty="0"/>
          </a:p>
        </p:txBody>
      </p:sp>
      <p:sp>
        <p:nvSpPr>
          <p:cNvPr id="244" name="TextBox 9"/>
          <p:cNvSpPr txBox="1"/>
          <p:nvPr/>
        </p:nvSpPr>
        <p:spPr>
          <a:xfrm>
            <a:off x="1487487" y="3820978"/>
            <a:ext cx="8092873" cy="400110"/>
          </a:xfrm>
          <a:prstGeom prst="rect">
            <a:avLst/>
          </a:prstGeom>
          <a:solidFill>
            <a:srgbClr val="31859C">
              <a:alpha val="91000"/>
            </a:srgbClr>
          </a:solidFill>
          <a:ln w="12700">
            <a:miter lim="400000"/>
          </a:ln>
          <a:effectLst>
            <a:outerShdw blurRad="63500" rotWithShape="0">
              <a:srgbClr val="000000">
                <a:alpha val="40000"/>
              </a:srgbClr>
            </a:outerShdw>
          </a:effectLst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>
              <a:defRPr sz="2000" b="1">
                <a:solidFill>
                  <a:srgbClr val="FFFFFF"/>
                </a:solidFill>
              </a:defRPr>
            </a:lvl1pPr>
          </a:lstStyle>
          <a:p>
            <a:r>
              <a:rPr lang="ko-KR" altLang="en-US" dirty="0"/>
              <a:t>산업분야별로 특화된 정책 집행</a:t>
            </a:r>
            <a:r>
              <a:rPr dirty="0"/>
              <a:t> </a:t>
            </a:r>
          </a:p>
        </p:txBody>
      </p:sp>
      <p:sp>
        <p:nvSpPr>
          <p:cNvPr id="245" name="TextBox 10"/>
          <p:cNvSpPr txBox="1"/>
          <p:nvPr/>
        </p:nvSpPr>
        <p:spPr>
          <a:xfrm>
            <a:off x="1422999" y="4613066"/>
            <a:ext cx="8185210" cy="400110"/>
          </a:xfrm>
          <a:prstGeom prst="rect">
            <a:avLst/>
          </a:prstGeom>
          <a:solidFill>
            <a:srgbClr val="DBEEF4">
              <a:alpha val="99000"/>
            </a:srgbClr>
          </a:solidFill>
          <a:ln w="12700">
            <a:miter lim="400000"/>
          </a:ln>
          <a:effectLst>
            <a:outerShdw blurRad="50800" dist="38100" dir="16200000" rotWithShape="0">
              <a:srgbClr val="000000">
                <a:alpha val="40000"/>
              </a:srgbClr>
            </a:outerShdw>
          </a:effectLst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>
              <a:defRPr sz="2000" b="1">
                <a:solidFill>
                  <a:srgbClr val="31859C"/>
                </a:solidFill>
              </a:defRPr>
            </a:lvl1pPr>
          </a:lstStyle>
          <a:p>
            <a:r>
              <a:rPr lang="ko-KR" altLang="en-US" dirty="0"/>
              <a:t>해외 투자자 지원을 위한 국제적 창구 운영</a:t>
            </a:r>
            <a:endParaRPr dirty="0"/>
          </a:p>
        </p:txBody>
      </p:sp>
      <p:sp>
        <p:nvSpPr>
          <p:cNvPr id="246" name="Rectangle 11"/>
          <p:cNvSpPr/>
          <p:nvPr/>
        </p:nvSpPr>
        <p:spPr>
          <a:xfrm>
            <a:off x="1422999" y="5373215"/>
            <a:ext cx="8185210" cy="400110"/>
          </a:xfrm>
          <a:prstGeom prst="rect">
            <a:avLst/>
          </a:prstGeom>
          <a:solidFill>
            <a:srgbClr val="31859C">
              <a:alpha val="91000"/>
            </a:srgbClr>
          </a:solidFill>
          <a:ln w="12700">
            <a:miter lim="400000"/>
          </a:ln>
          <a:effectLst>
            <a:outerShdw blurRad="63500" rotWithShape="0">
              <a:srgbClr val="000000">
                <a:alpha val="40000"/>
              </a:srgbClr>
            </a:outerShdw>
          </a:effectLst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>
              <a:defRPr sz="2000" b="1">
                <a:solidFill>
                  <a:srgbClr val="FFFFFF"/>
                </a:solidFill>
              </a:defRPr>
            </a:lvl1pPr>
          </a:lstStyle>
          <a:p>
            <a:r>
              <a:rPr lang="ko-KR" altLang="en-US" dirty="0"/>
              <a:t>공동 조사 시행</a:t>
            </a:r>
            <a:endParaRPr dirty="0"/>
          </a:p>
        </p:txBody>
      </p:sp>
    </p:spTree>
  </p:cSld>
  <p:clrMapOvr>
    <a:masterClrMapping/>
  </p:clrMapOvr>
  <p:transition spd="med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8" name="Rectangle 1"/>
          <p:cNvSpPr/>
          <p:nvPr/>
        </p:nvSpPr>
        <p:spPr>
          <a:xfrm>
            <a:off x="3452219" y="822639"/>
            <a:ext cx="629734" cy="5918730"/>
          </a:xfrm>
          <a:prstGeom prst="rect">
            <a:avLst/>
          </a:prstGeom>
          <a:solidFill>
            <a:srgbClr val="D9D9D9"/>
          </a:solidFill>
          <a:ln w="12700">
            <a:miter lim="400000"/>
          </a:ln>
          <a:effectLst>
            <a:outerShdw blurRad="469900" dist="635000" dir="16200000" rotWithShape="0">
              <a:srgbClr val="000000">
                <a:alpha val="40000"/>
              </a:srgbClr>
            </a:outerShdw>
          </a:effectLst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49" name="Rectangle 2"/>
          <p:cNvSpPr/>
          <p:nvPr/>
        </p:nvSpPr>
        <p:spPr>
          <a:xfrm>
            <a:off x="4073280" y="1175929"/>
            <a:ext cx="6607831" cy="956927"/>
          </a:xfrm>
          <a:prstGeom prst="rect">
            <a:avLst/>
          </a:prstGeom>
          <a:solidFill>
            <a:srgbClr val="DBEEF4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50" name="Freeform 7"/>
          <p:cNvSpPr/>
          <p:nvPr/>
        </p:nvSpPr>
        <p:spPr>
          <a:xfrm>
            <a:off x="3484052" y="795229"/>
            <a:ext cx="613942" cy="132470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0"/>
                </a:moveTo>
                <a:lnTo>
                  <a:pt x="21600" y="6469"/>
                </a:lnTo>
                <a:lnTo>
                  <a:pt x="21431" y="6519"/>
                </a:lnTo>
                <a:lnTo>
                  <a:pt x="21431" y="21600"/>
                </a:lnTo>
                <a:lnTo>
                  <a:pt x="0" y="21600"/>
                </a:lnTo>
                <a:lnTo>
                  <a:pt x="0" y="6514"/>
                </a:lnTo>
                <a:close/>
              </a:path>
            </a:pathLst>
          </a:custGeom>
          <a:solidFill>
            <a:srgbClr val="DBEEF4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51" name="Rectangle 12"/>
          <p:cNvSpPr/>
          <p:nvPr/>
        </p:nvSpPr>
        <p:spPr>
          <a:xfrm>
            <a:off x="1736548" y="822640"/>
            <a:ext cx="1796294" cy="1227603"/>
          </a:xfrm>
          <a:prstGeom prst="rect">
            <a:avLst/>
          </a:prstGeom>
          <a:gradFill>
            <a:gsLst>
              <a:gs pos="0">
                <a:srgbClr val="BFBFBF">
                  <a:alpha val="37000"/>
                </a:srgbClr>
              </a:gs>
              <a:gs pos="100000">
                <a:srgbClr val="A6A6A6">
                  <a:alpha val="51000"/>
                </a:srgbClr>
              </a:gs>
            </a:gsLst>
            <a:path path="circle">
              <a:fillToRect l="37721" t="-19636" r="62278" b="119636"/>
            </a:path>
          </a:gradFill>
          <a:ln w="12700">
            <a:miter lim="400000"/>
          </a:ln>
          <a:effectLst>
            <a:outerShdw blurRad="50800" dist="38100" dir="16200000" rotWithShape="0">
              <a:srgbClr val="000000">
                <a:alpha val="40000"/>
              </a:srgbClr>
            </a:outerShdw>
          </a:effectLst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52" name="Rectangle 17"/>
          <p:cNvSpPr txBox="1"/>
          <p:nvPr/>
        </p:nvSpPr>
        <p:spPr>
          <a:xfrm>
            <a:off x="4151783" y="1174512"/>
            <a:ext cx="6529327" cy="58477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45719" rIns="45719">
            <a:spAutoFit/>
          </a:bodyPr>
          <a:lstStyle/>
          <a:p>
            <a:pPr>
              <a:tabLst>
                <a:tab pos="457200" algn="l"/>
              </a:tabLst>
              <a:defRPr sz="1600" b="1">
                <a:solidFill>
                  <a:srgbClr val="31859C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rPr lang="ko-KR" altLang="en-US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운영 중인 항구 </a:t>
            </a:r>
            <a:r>
              <a:rPr lang="en-US" altLang="ko-KR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-</a:t>
            </a:r>
            <a:r>
              <a:rPr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 </a:t>
            </a:r>
            <a:r>
              <a:rPr lang="ko-KR" altLang="en-US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비샤카파트남</a:t>
            </a:r>
            <a:r>
              <a:rPr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강가바람</a:t>
            </a:r>
            <a:r>
              <a:rPr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크리슈나파트남</a:t>
            </a:r>
            <a:r>
              <a:rPr lang="en-US" altLang="ko-KR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카키나다</a:t>
            </a:r>
            <a:endParaRPr b="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tabLst>
                <a:tab pos="457200" algn="l"/>
              </a:tabLst>
              <a:defRPr sz="1600" b="1">
                <a:solidFill>
                  <a:srgbClr val="31859C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rPr lang="ko-KR" altLang="en-US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운영 예정 항구</a:t>
            </a:r>
            <a:r>
              <a:rPr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-  </a:t>
            </a:r>
            <a:r>
              <a:rPr lang="ko-KR" altLang="en-US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마칠리파트남</a:t>
            </a:r>
            <a:endParaRPr b="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53" name="TextBox 22"/>
          <p:cNvSpPr txBox="1"/>
          <p:nvPr/>
        </p:nvSpPr>
        <p:spPr>
          <a:xfrm>
            <a:off x="1999683" y="145370"/>
            <a:ext cx="8192634" cy="523220"/>
          </a:xfrm>
          <a:prstGeom prst="rect">
            <a:avLst/>
          </a:prstGeom>
          <a:solidFill>
            <a:srgbClr val="FFFFFF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 algn="ctr">
              <a:defRPr sz="2800" spc="600">
                <a:solidFill>
                  <a:srgbClr val="E814F8"/>
                </a:solidFill>
                <a:effectLst>
                  <a:outerShdw blurRad="38100" dist="38100" dir="2700000" rotWithShape="0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ko-KR" altLang="en-US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안드라프라데시 주의 인프라 현황</a:t>
            </a:r>
            <a:endParaRPr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54" name="TextBox 23"/>
          <p:cNvSpPr txBox="1"/>
          <p:nvPr/>
        </p:nvSpPr>
        <p:spPr>
          <a:xfrm>
            <a:off x="1789303" y="1152253"/>
            <a:ext cx="1694751" cy="36933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 algn="ctr">
              <a:defRPr b="1" spc="300">
                <a:solidFill>
                  <a:srgbClr val="31859C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</a:lstStyle>
          <a:p>
            <a:r>
              <a:rPr lang="ko-KR" altLang="en-US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항구</a:t>
            </a:r>
            <a:endParaRPr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55" name="Rectangle 44"/>
          <p:cNvSpPr/>
          <p:nvPr/>
        </p:nvSpPr>
        <p:spPr>
          <a:xfrm>
            <a:off x="4072337" y="2523409"/>
            <a:ext cx="6623871" cy="833582"/>
          </a:xfrm>
          <a:prstGeom prst="rect">
            <a:avLst/>
          </a:prstGeom>
          <a:solidFill>
            <a:srgbClr val="31859C"/>
          </a:solidFill>
          <a:ln w="12700">
            <a:miter lim="400000"/>
          </a:ln>
          <a:effectLst>
            <a:outerShdw blurRad="419100" dist="38100" dir="16200000" rotWithShape="0">
              <a:srgbClr val="000000">
                <a:alpha val="40000"/>
              </a:srgbClr>
            </a:outerShdw>
          </a:effectLst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56" name="Freeform 45"/>
          <p:cNvSpPr/>
          <p:nvPr/>
        </p:nvSpPr>
        <p:spPr>
          <a:xfrm>
            <a:off x="3450218" y="2181782"/>
            <a:ext cx="631735" cy="117521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0"/>
                </a:moveTo>
                <a:lnTo>
                  <a:pt x="21600" y="6469"/>
                </a:lnTo>
                <a:lnTo>
                  <a:pt x="21431" y="6519"/>
                </a:lnTo>
                <a:lnTo>
                  <a:pt x="21431" y="21600"/>
                </a:lnTo>
                <a:lnTo>
                  <a:pt x="0" y="21600"/>
                </a:lnTo>
                <a:lnTo>
                  <a:pt x="0" y="6514"/>
                </a:lnTo>
                <a:close/>
              </a:path>
            </a:pathLst>
          </a:custGeom>
          <a:solidFill>
            <a:srgbClr val="31859C"/>
          </a:solidFill>
          <a:ln w="12700">
            <a:miter lim="400000"/>
          </a:ln>
          <a:effectLst>
            <a:outerShdw blurRad="419100" dist="38100" dir="16200000" rotWithShape="0">
              <a:srgbClr val="000000">
                <a:alpha val="40000"/>
              </a:srgbClr>
            </a:outerShdw>
          </a:effectLst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57" name="Rectangle 46"/>
          <p:cNvSpPr/>
          <p:nvPr/>
        </p:nvSpPr>
        <p:spPr>
          <a:xfrm>
            <a:off x="1695208" y="2195814"/>
            <a:ext cx="1796294" cy="1106916"/>
          </a:xfrm>
          <a:prstGeom prst="rect">
            <a:avLst/>
          </a:prstGeom>
          <a:gradFill>
            <a:gsLst>
              <a:gs pos="0">
                <a:srgbClr val="BFBFBF">
                  <a:alpha val="37000"/>
                </a:srgbClr>
              </a:gs>
              <a:gs pos="100000">
                <a:srgbClr val="A6A6A6">
                  <a:alpha val="51000"/>
                </a:srgbClr>
              </a:gs>
            </a:gsLst>
            <a:path path="circle">
              <a:fillToRect l="37721" t="-19636" r="62278" b="119636"/>
            </a:path>
          </a:gradFill>
          <a:ln w="12700">
            <a:miter lim="400000"/>
          </a:ln>
          <a:effectLst>
            <a:outerShdw blurRad="50800" dist="38100" dir="16200000" rotWithShape="0">
              <a:srgbClr val="000000">
                <a:alpha val="40000"/>
              </a:srgbClr>
            </a:outerShdw>
          </a:effectLst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58" name="Rectangle 47"/>
          <p:cNvSpPr txBox="1"/>
          <p:nvPr/>
        </p:nvSpPr>
        <p:spPr>
          <a:xfrm>
            <a:off x="4107743" y="2527175"/>
            <a:ext cx="6291379" cy="64633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/>
          <a:p>
            <a:pPr>
              <a:tabLst>
                <a:tab pos="457200" algn="l"/>
              </a:tabLst>
              <a:defRPr b="1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rPr lang="ko-KR" altLang="en-US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국제공항 </a:t>
            </a:r>
            <a:r>
              <a:rPr dirty="0">
                <a:latin typeface="맑은 고딕" panose="020B0503020000020004" pitchFamily="50" charset="-127"/>
                <a:ea typeface="맑은 고딕" panose="020B0503020000020004" pitchFamily="50" charset="-127"/>
              </a:rPr>
              <a:t>-</a:t>
            </a:r>
            <a:r>
              <a:rPr lang="en-US" altLang="ko-KR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비샤카파트남</a:t>
            </a:r>
            <a:r>
              <a:rPr dirty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티루파티</a:t>
            </a:r>
            <a:r>
              <a:rPr dirty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비자야와다</a:t>
            </a:r>
            <a:r>
              <a:rPr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</a:p>
          <a:p>
            <a:pPr>
              <a:tabLst>
                <a:tab pos="457200" algn="l"/>
              </a:tabLst>
              <a:defRPr b="1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rPr lang="ko-KR" altLang="en-US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국내공항 </a:t>
            </a:r>
            <a:r>
              <a:rPr dirty="0">
                <a:latin typeface="맑은 고딕" panose="020B0503020000020004" pitchFamily="50" charset="-127"/>
                <a:ea typeface="맑은 고딕" panose="020B0503020000020004" pitchFamily="50" charset="-127"/>
              </a:rPr>
              <a:t>- </a:t>
            </a:r>
            <a:r>
              <a:rPr lang="ko-KR" altLang="en-US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라자문드리</a:t>
            </a:r>
            <a:r>
              <a:rPr dirty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카다파</a:t>
            </a:r>
            <a:endParaRPr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59" name="TextBox 48"/>
          <p:cNvSpPr txBox="1"/>
          <p:nvPr/>
        </p:nvSpPr>
        <p:spPr>
          <a:xfrm>
            <a:off x="1802391" y="2543110"/>
            <a:ext cx="1694750" cy="36933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>
              <a:defRPr b="1" spc="300">
                <a:solidFill>
                  <a:srgbClr val="31859C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</a:lstStyle>
          <a:p>
            <a:pPr algn="ctr"/>
            <a:r>
              <a:rPr lang="ko-KR" altLang="en-US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공항</a:t>
            </a:r>
            <a:endParaRPr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60" name="Rectangle 49"/>
          <p:cNvSpPr/>
          <p:nvPr/>
        </p:nvSpPr>
        <p:spPr>
          <a:xfrm>
            <a:off x="4073280" y="3900184"/>
            <a:ext cx="6607831" cy="1236361"/>
          </a:xfrm>
          <a:prstGeom prst="rect">
            <a:avLst/>
          </a:prstGeom>
          <a:solidFill>
            <a:srgbClr val="DBEEF4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61" name="Freeform 50"/>
          <p:cNvSpPr/>
          <p:nvPr/>
        </p:nvSpPr>
        <p:spPr>
          <a:xfrm>
            <a:off x="3502850" y="3473189"/>
            <a:ext cx="592026" cy="166335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0"/>
                </a:moveTo>
                <a:lnTo>
                  <a:pt x="21600" y="6469"/>
                </a:lnTo>
                <a:lnTo>
                  <a:pt x="21431" y="6519"/>
                </a:lnTo>
                <a:lnTo>
                  <a:pt x="21431" y="21600"/>
                </a:lnTo>
                <a:lnTo>
                  <a:pt x="0" y="21600"/>
                </a:lnTo>
                <a:lnTo>
                  <a:pt x="0" y="6514"/>
                </a:lnTo>
                <a:close/>
              </a:path>
            </a:pathLst>
          </a:custGeom>
          <a:solidFill>
            <a:srgbClr val="DBEEF4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62" name="Rectangle 52"/>
          <p:cNvSpPr txBox="1"/>
          <p:nvPr/>
        </p:nvSpPr>
        <p:spPr>
          <a:xfrm>
            <a:off x="4207659" y="3833752"/>
            <a:ext cx="6473452" cy="132343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/>
          <a:p>
            <a:pPr>
              <a:buSzPct val="100000"/>
              <a:buFont typeface="Arial"/>
              <a:buChar char="•"/>
              <a:tabLst>
                <a:tab pos="457200" algn="l"/>
              </a:tabLst>
              <a:defRPr sz="1600" b="1">
                <a:solidFill>
                  <a:srgbClr val="31859C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rPr lang="ko-KR" altLang="en-US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아난타푸르 지구 스리시티</a:t>
            </a:r>
            <a:r>
              <a:rPr lang="en-US" altLang="ko-KR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(Sri City)</a:t>
            </a:r>
            <a:r>
              <a:rPr lang="ko-KR" altLang="en-US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의 초대형 산업단지</a:t>
            </a:r>
            <a:r>
              <a:rPr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(</a:t>
            </a:r>
            <a:r>
              <a:rPr lang="ko-KR" altLang="en-US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기아자동차</a:t>
            </a:r>
            <a:r>
              <a:rPr dirty="0"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</a:p>
          <a:p>
            <a:pPr>
              <a:buSzPct val="100000"/>
              <a:buFont typeface="Arial"/>
              <a:buChar char="•"/>
              <a:tabLst>
                <a:tab pos="457200" algn="l"/>
              </a:tabLst>
              <a:defRPr sz="1600" b="1">
                <a:solidFill>
                  <a:srgbClr val="31859C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rPr lang="ko-KR" altLang="en-US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쿠르눌의 식품가공산업단지</a:t>
            </a:r>
            <a:endParaRPr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buSzPct val="100000"/>
              <a:buFont typeface="Arial"/>
              <a:buChar char="•"/>
              <a:tabLst>
                <a:tab pos="457200" algn="l"/>
              </a:tabLst>
              <a:defRPr sz="1600" b="1">
                <a:solidFill>
                  <a:srgbClr val="31859C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rPr dirty="0">
                <a:latin typeface="맑은 고딕" panose="020B0503020000020004" pitchFamily="50" charset="-127"/>
                <a:ea typeface="맑은 고딕" panose="020B0503020000020004" pitchFamily="50" charset="-127"/>
              </a:rPr>
              <a:t>19 </a:t>
            </a:r>
            <a:r>
              <a:rPr lang="ko-KR" altLang="en-US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개의 경제특구</a:t>
            </a:r>
            <a:r>
              <a:rPr lang="en-US" altLang="ko-KR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dirty="0">
                <a:latin typeface="맑은 고딕" panose="020B0503020000020004" pitchFamily="50" charset="-127"/>
                <a:ea typeface="맑은 고딕" panose="020B0503020000020004" pitchFamily="50" charset="-127"/>
              </a:rPr>
              <a:t>SEZ</a:t>
            </a:r>
            <a:r>
              <a:rPr lang="en-US" altLang="ko-KR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) </a:t>
            </a:r>
            <a:r>
              <a:rPr lang="ko-KR" altLang="en-US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운영 중</a:t>
            </a:r>
            <a:endParaRPr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buSzPct val="100000"/>
              <a:buFont typeface="Arial"/>
              <a:buChar char="•"/>
              <a:tabLst>
                <a:tab pos="457200" algn="l"/>
              </a:tabLst>
              <a:defRPr sz="1600" b="1">
                <a:solidFill>
                  <a:srgbClr val="31859C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rPr dirty="0">
                <a:latin typeface="맑은 고딕" panose="020B0503020000020004" pitchFamily="50" charset="-127"/>
                <a:ea typeface="맑은 고딕" panose="020B0503020000020004" pitchFamily="50" charset="-127"/>
              </a:rPr>
              <a:t>4</a:t>
            </a:r>
            <a:r>
              <a:rPr lang="ko-KR" altLang="en-US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개의 제약산업 경제특구</a:t>
            </a:r>
            <a:r>
              <a:rPr lang="en-US" altLang="ko-KR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dirty="0">
                <a:latin typeface="맑은 고딕" panose="020B0503020000020004" pitchFamily="50" charset="-127"/>
                <a:ea typeface="맑은 고딕" panose="020B0503020000020004" pitchFamily="50" charset="-127"/>
              </a:rPr>
              <a:t>SEZ</a:t>
            </a:r>
            <a:r>
              <a:rPr lang="en-US" altLang="ko-KR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) </a:t>
            </a:r>
            <a:r>
              <a:rPr lang="ko-KR" altLang="en-US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운영 중</a:t>
            </a:r>
            <a:endParaRPr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buSzPct val="100000"/>
              <a:buFont typeface="Arial"/>
              <a:buChar char="•"/>
              <a:tabLst>
                <a:tab pos="457200" algn="l"/>
              </a:tabLst>
              <a:defRPr sz="1600" b="1">
                <a:solidFill>
                  <a:srgbClr val="31859C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rPr lang="ko-KR" altLang="en-US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비샤카파트남에 소수의 산업단지 위치</a:t>
            </a:r>
            <a:endParaRPr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63" name="Rectangle 54"/>
          <p:cNvSpPr/>
          <p:nvPr/>
        </p:nvSpPr>
        <p:spPr>
          <a:xfrm>
            <a:off x="4079776" y="5778255"/>
            <a:ext cx="6601335" cy="819097"/>
          </a:xfrm>
          <a:prstGeom prst="rect">
            <a:avLst/>
          </a:prstGeom>
          <a:solidFill>
            <a:srgbClr val="31859C"/>
          </a:solidFill>
          <a:ln w="12700">
            <a:miter lim="400000"/>
          </a:ln>
          <a:effectLst>
            <a:outerShdw blurRad="419100" dist="38100" dir="16200000" rotWithShape="0">
              <a:srgbClr val="000000">
                <a:alpha val="40000"/>
              </a:srgbClr>
            </a:outerShdw>
          </a:effectLst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64" name="Freeform 55"/>
          <p:cNvSpPr/>
          <p:nvPr/>
        </p:nvSpPr>
        <p:spPr>
          <a:xfrm>
            <a:off x="3527469" y="5475894"/>
            <a:ext cx="610257" cy="111913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0"/>
                </a:moveTo>
                <a:lnTo>
                  <a:pt x="21600" y="6469"/>
                </a:lnTo>
                <a:lnTo>
                  <a:pt x="21431" y="6519"/>
                </a:lnTo>
                <a:lnTo>
                  <a:pt x="21431" y="21600"/>
                </a:lnTo>
                <a:lnTo>
                  <a:pt x="0" y="21600"/>
                </a:lnTo>
                <a:lnTo>
                  <a:pt x="0" y="6514"/>
                </a:lnTo>
                <a:close/>
              </a:path>
            </a:pathLst>
          </a:custGeom>
          <a:solidFill>
            <a:srgbClr val="31859C"/>
          </a:solidFill>
          <a:ln w="12700">
            <a:miter lim="400000"/>
          </a:ln>
          <a:effectLst>
            <a:outerShdw blurRad="419100" dist="38100" dir="16200000" rotWithShape="0">
              <a:srgbClr val="000000">
                <a:alpha val="40000"/>
              </a:srgbClr>
            </a:outerShdw>
          </a:effectLst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65" name="Rectangle 57"/>
          <p:cNvSpPr txBox="1"/>
          <p:nvPr/>
        </p:nvSpPr>
        <p:spPr>
          <a:xfrm>
            <a:off x="4163602" y="5733255"/>
            <a:ext cx="6291379" cy="83099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/>
          <a:p>
            <a:pPr indent="-285750">
              <a:buSzPct val="100000"/>
              <a:buFont typeface="Arial"/>
              <a:buChar char="•"/>
              <a:tabLst>
                <a:tab pos="457200" algn="l"/>
              </a:tabLst>
              <a:defRPr sz="1600" b="1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rPr lang="ko-KR" altLang="en-US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비샤카파트남</a:t>
            </a:r>
            <a:r>
              <a:rPr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– </a:t>
            </a:r>
            <a:r>
              <a:rPr lang="ko-KR" altLang="en-US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첸나이 산업회랑</a:t>
            </a:r>
            <a:endParaRPr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indent="-285750">
              <a:buSzPct val="100000"/>
              <a:buFont typeface="Arial"/>
              <a:buChar char="•"/>
              <a:tabLst>
                <a:tab pos="457200" algn="l"/>
              </a:tabLst>
              <a:defRPr sz="1600" b="1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rPr lang="ko-KR" altLang="en-US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쿠르눌</a:t>
            </a:r>
            <a:r>
              <a:rPr lang="en-US" altLang="ko-KR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-</a:t>
            </a:r>
            <a:r>
              <a:rPr lang="ko-KR" altLang="en-US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방갈로르</a:t>
            </a:r>
            <a:endParaRPr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indent="-285750">
              <a:buSzPct val="100000"/>
              <a:buFont typeface="Arial"/>
              <a:buChar char="•"/>
              <a:tabLst>
                <a:tab pos="457200" algn="l"/>
              </a:tabLst>
              <a:defRPr sz="1600" b="1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rPr lang="ko-KR" altLang="en-US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첸나이 </a:t>
            </a:r>
            <a:r>
              <a:rPr lang="en-US" altLang="ko-KR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– </a:t>
            </a:r>
            <a:r>
              <a:rPr lang="ko-KR" altLang="en-US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방갈로르 산업회랑</a:t>
            </a:r>
            <a:endParaRPr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66" name="Rectangle 59"/>
          <p:cNvSpPr/>
          <p:nvPr/>
        </p:nvSpPr>
        <p:spPr>
          <a:xfrm>
            <a:off x="1756800" y="2264373"/>
            <a:ext cx="1647827" cy="926805"/>
          </a:xfrm>
          <a:prstGeom prst="rect">
            <a:avLst/>
          </a:prstGeom>
          <a:ln w="31750">
            <a:solidFill>
              <a:srgbClr val="FFFFFF"/>
            </a:solidFill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67" name="Rectangle 62"/>
          <p:cNvSpPr/>
          <p:nvPr/>
        </p:nvSpPr>
        <p:spPr>
          <a:xfrm>
            <a:off x="1744160" y="3538475"/>
            <a:ext cx="1722061" cy="1598069"/>
          </a:xfrm>
          <a:prstGeom prst="rect">
            <a:avLst/>
          </a:prstGeom>
          <a:gradFill>
            <a:gsLst>
              <a:gs pos="0">
                <a:srgbClr val="BFBFBF">
                  <a:alpha val="37000"/>
                </a:srgbClr>
              </a:gs>
              <a:gs pos="100000">
                <a:srgbClr val="A6A6A6">
                  <a:alpha val="51000"/>
                </a:srgbClr>
              </a:gs>
            </a:gsLst>
            <a:path path="circle">
              <a:fillToRect l="37721" t="-19636" r="62278" b="119636"/>
            </a:path>
          </a:gradFill>
          <a:ln w="12700">
            <a:miter lim="400000"/>
          </a:ln>
          <a:effectLst>
            <a:outerShdw blurRad="50800" dist="38100" dir="16200000" rotWithShape="0">
              <a:srgbClr val="000000">
                <a:alpha val="40000"/>
              </a:srgbClr>
            </a:outerShdw>
          </a:effectLst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68" name="Rectangle 63"/>
          <p:cNvSpPr/>
          <p:nvPr/>
        </p:nvSpPr>
        <p:spPr>
          <a:xfrm>
            <a:off x="1818393" y="3650024"/>
            <a:ext cx="1647827" cy="1363152"/>
          </a:xfrm>
          <a:prstGeom prst="rect">
            <a:avLst/>
          </a:prstGeom>
          <a:ln w="31750">
            <a:solidFill>
              <a:srgbClr val="FFFFFF"/>
            </a:solidFill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69" name="Rectangle 64"/>
          <p:cNvSpPr/>
          <p:nvPr/>
        </p:nvSpPr>
        <p:spPr>
          <a:xfrm>
            <a:off x="1789303" y="5506249"/>
            <a:ext cx="1796295" cy="1088781"/>
          </a:xfrm>
          <a:prstGeom prst="rect">
            <a:avLst/>
          </a:prstGeom>
          <a:gradFill>
            <a:gsLst>
              <a:gs pos="0">
                <a:srgbClr val="BFBFBF">
                  <a:alpha val="37000"/>
                </a:srgbClr>
              </a:gs>
              <a:gs pos="100000">
                <a:srgbClr val="A6A6A6">
                  <a:alpha val="51000"/>
                </a:srgbClr>
              </a:gs>
            </a:gsLst>
            <a:path path="circle">
              <a:fillToRect l="37721" t="-19636" r="62278" b="119636"/>
            </a:path>
          </a:gradFill>
          <a:ln w="12700">
            <a:miter lim="400000"/>
          </a:ln>
          <a:effectLst>
            <a:outerShdw blurRad="50800" dist="38100" dir="16200000" rotWithShape="0">
              <a:srgbClr val="000000">
                <a:alpha val="40000"/>
              </a:srgbClr>
            </a:outerShdw>
          </a:effectLst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70" name="Rectangle 65"/>
          <p:cNvSpPr/>
          <p:nvPr/>
        </p:nvSpPr>
        <p:spPr>
          <a:xfrm>
            <a:off x="1825853" y="5590392"/>
            <a:ext cx="1647827" cy="866679"/>
          </a:xfrm>
          <a:prstGeom prst="rect">
            <a:avLst/>
          </a:prstGeom>
          <a:ln w="31750">
            <a:solidFill>
              <a:srgbClr val="FFFFFF"/>
            </a:solidFill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71" name="TextBox 69"/>
          <p:cNvSpPr txBox="1"/>
          <p:nvPr/>
        </p:nvSpPr>
        <p:spPr>
          <a:xfrm>
            <a:off x="1796988" y="4063641"/>
            <a:ext cx="1694751" cy="36933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 algn="ctr">
              <a:defRPr sz="1400" b="1" spc="300">
                <a:solidFill>
                  <a:srgbClr val="31859C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</a:lstStyle>
          <a:p>
            <a:r>
              <a:rPr lang="ko-KR" altLang="en-US" sz="1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산업단지</a:t>
            </a:r>
            <a:endParaRPr sz="18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72" name="TextBox 70"/>
          <p:cNvSpPr txBox="1"/>
          <p:nvPr/>
        </p:nvSpPr>
        <p:spPr>
          <a:xfrm>
            <a:off x="1854180" y="5696542"/>
            <a:ext cx="1694750" cy="64633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>
              <a:defRPr sz="1000" b="1" spc="300">
                <a:solidFill>
                  <a:srgbClr val="31859C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</a:lstStyle>
          <a:p>
            <a:pPr algn="ctr"/>
            <a:r>
              <a:rPr lang="ko-KR" altLang="en-US" sz="1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산업회랑</a:t>
            </a:r>
            <a:endParaRPr lang="en-US" altLang="ko-KR" sz="18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en-US" altLang="ko-KR" sz="1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1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건설 중</a:t>
            </a:r>
            <a:r>
              <a:rPr lang="en-US" altLang="ko-KR" sz="1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endParaRPr sz="18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73" name="Rectangle 29"/>
          <p:cNvSpPr/>
          <p:nvPr/>
        </p:nvSpPr>
        <p:spPr>
          <a:xfrm>
            <a:off x="1800684" y="929277"/>
            <a:ext cx="1597746" cy="940837"/>
          </a:xfrm>
          <a:prstGeom prst="rect">
            <a:avLst/>
          </a:prstGeom>
          <a:ln w="31750">
            <a:solidFill>
              <a:srgbClr val="FFFFFF"/>
            </a:solidFill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274" name="Picture 27" descr="Picture 27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62354" y="28705"/>
            <a:ext cx="705055" cy="663991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78" name="Picture 2"/>
          <p:cNvGrpSpPr/>
          <p:nvPr/>
        </p:nvGrpSpPr>
        <p:grpSpPr>
          <a:xfrm>
            <a:off x="8884416" y="1666956"/>
            <a:ext cx="3052325" cy="2871225"/>
            <a:chOff x="0" y="0"/>
            <a:chExt cx="3052323" cy="2871224"/>
          </a:xfrm>
        </p:grpSpPr>
        <p:sp>
          <p:nvSpPr>
            <p:cNvPr id="276" name="Rectangle"/>
            <p:cNvSpPr/>
            <p:nvPr/>
          </p:nvSpPr>
          <p:spPr>
            <a:xfrm>
              <a:off x="0" y="0"/>
              <a:ext cx="3052324" cy="2871225"/>
            </a:xfrm>
            <a:prstGeom prst="rect">
              <a:avLst/>
            </a:prstGeom>
            <a:solidFill>
              <a:srgbClr val="FFFFFF">
                <a:alpha val="41000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endParaRPr dirty="0"/>
            </a:p>
          </p:txBody>
        </p:sp>
        <p:pic>
          <p:nvPicPr>
            <p:cNvPr id="277" name="image3.png" descr="image3.png"/>
            <p:cNvPicPr>
              <a:picLocks noChangeAspect="1"/>
            </p:cNvPicPr>
            <p:nvPr/>
          </p:nvPicPr>
          <p:blipFill>
            <a:blip r:embed="rId2">
              <a:extLst/>
            </a:blip>
            <a:stretch>
              <a:fillRect/>
            </a:stretch>
          </p:blipFill>
          <p:spPr>
            <a:xfrm>
              <a:off x="0" y="0"/>
              <a:ext cx="3052324" cy="2871225"/>
            </a:xfrm>
            <a:prstGeom prst="rect">
              <a:avLst/>
            </a:prstGeom>
            <a:ln w="12700" cap="flat">
              <a:noFill/>
              <a:miter lim="400000"/>
            </a:ln>
            <a:effectLst>
              <a:outerShdw blurRad="609600" dist="50800" dir="5400000" rotWithShape="0">
                <a:srgbClr val="000000"/>
              </a:outerShdw>
            </a:effectLst>
          </p:spPr>
        </p:pic>
      </p:grpSp>
      <p:sp>
        <p:nvSpPr>
          <p:cNvPr id="279" name="Rectangle 6"/>
          <p:cNvSpPr/>
          <p:nvPr/>
        </p:nvSpPr>
        <p:spPr>
          <a:xfrm>
            <a:off x="3233683" y="201588"/>
            <a:ext cx="5724634" cy="523220"/>
          </a:xfrm>
          <a:prstGeom prst="rect">
            <a:avLst/>
          </a:prstGeom>
          <a:solidFill>
            <a:srgbClr val="FFFFFF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45719" rIns="45719">
            <a:spAutoFit/>
          </a:bodyPr>
          <a:lstStyle>
            <a:lvl1pPr>
              <a:defRPr sz="2000" spc="600">
                <a:solidFill>
                  <a:srgbClr val="E814F8"/>
                </a:solidFill>
                <a:effectLst>
                  <a:outerShdw blurRad="38100" dist="38100" dir="2700000" rotWithShape="0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ko-KR" altLang="en-US" sz="2800" dirty="0"/>
              <a:t>비샤카파트남</a:t>
            </a:r>
            <a:r>
              <a:rPr sz="2800" dirty="0"/>
              <a:t> – </a:t>
            </a:r>
            <a:r>
              <a:rPr lang="ko-KR" altLang="en-US" sz="2800" dirty="0"/>
              <a:t>운명의 도시</a:t>
            </a:r>
            <a:endParaRPr sz="2800" dirty="0"/>
          </a:p>
        </p:txBody>
      </p:sp>
      <p:pic>
        <p:nvPicPr>
          <p:cNvPr id="280" name="Picture 8" descr="Picture 8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-9653" y="28705"/>
            <a:ext cx="705055" cy="663991"/>
          </a:xfrm>
          <a:prstGeom prst="rect">
            <a:avLst/>
          </a:prstGeom>
          <a:ln w="12700">
            <a:miter lim="400000"/>
          </a:ln>
        </p:spPr>
      </p:pic>
      <p:sp>
        <p:nvSpPr>
          <p:cNvPr id="281" name="TextBox 1"/>
          <p:cNvSpPr txBox="1"/>
          <p:nvPr/>
        </p:nvSpPr>
        <p:spPr>
          <a:xfrm>
            <a:off x="543878" y="1237607"/>
            <a:ext cx="7776865" cy="707886"/>
          </a:xfrm>
          <a:prstGeom prst="rect">
            <a:avLst/>
          </a:prstGeom>
          <a:solidFill>
            <a:srgbClr val="DBEEF4">
              <a:alpha val="99000"/>
            </a:srgbClr>
          </a:solidFill>
          <a:ln w="12700">
            <a:miter lim="400000"/>
          </a:ln>
          <a:effectLst>
            <a:outerShdw blurRad="50800" dist="38100" dir="16200000" rotWithShape="0">
              <a:srgbClr val="000000">
                <a:alpha val="40000"/>
              </a:srgbClr>
            </a:outerShdw>
          </a:effectLst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>
              <a:defRPr sz="2000" b="1">
                <a:solidFill>
                  <a:srgbClr val="31859C"/>
                </a:solidFill>
              </a:defRPr>
            </a:lvl1pPr>
          </a:lstStyle>
          <a:p>
            <a:r>
              <a:rPr lang="ko-KR" altLang="en-US" dirty="0"/>
              <a:t>안드라프라데시 주에서 가장 큰 도시이며 인도 동부연안 지역에서 세 번째로 큰 도시</a:t>
            </a:r>
            <a:endParaRPr dirty="0"/>
          </a:p>
        </p:txBody>
      </p:sp>
      <p:sp>
        <p:nvSpPr>
          <p:cNvPr id="282" name="TextBox 4"/>
          <p:cNvSpPr txBox="1"/>
          <p:nvPr/>
        </p:nvSpPr>
        <p:spPr>
          <a:xfrm>
            <a:off x="608727" y="2068499"/>
            <a:ext cx="7712017" cy="400110"/>
          </a:xfrm>
          <a:prstGeom prst="rect">
            <a:avLst/>
          </a:prstGeom>
          <a:solidFill>
            <a:srgbClr val="31859C">
              <a:alpha val="91000"/>
            </a:srgbClr>
          </a:solidFill>
          <a:ln w="12700">
            <a:miter lim="400000"/>
          </a:ln>
          <a:effectLst>
            <a:outerShdw blurRad="63500" rotWithShape="0">
              <a:srgbClr val="000000">
                <a:alpha val="40000"/>
              </a:srgbClr>
            </a:outerShdw>
          </a:effectLst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>
              <a:defRPr sz="2000" b="1">
                <a:solidFill>
                  <a:srgbClr val="FFFFFF"/>
                </a:solidFill>
              </a:defRPr>
            </a:lvl1pPr>
          </a:lstStyle>
          <a:p>
            <a:r>
              <a:rPr lang="ko-KR" altLang="en-US" dirty="0"/>
              <a:t>인도에서 </a:t>
            </a:r>
            <a:r>
              <a:rPr lang="en-US" altLang="ko-KR" dirty="0"/>
              <a:t>9</a:t>
            </a:r>
            <a:r>
              <a:rPr lang="ko-KR" altLang="en-US" dirty="0"/>
              <a:t>번째로 부유한 도시이며 안드라프라데시 주의 금융수도</a:t>
            </a:r>
            <a:endParaRPr dirty="0"/>
          </a:p>
        </p:txBody>
      </p:sp>
      <p:sp>
        <p:nvSpPr>
          <p:cNvPr id="283" name="TextBox 5"/>
          <p:cNvSpPr txBox="1"/>
          <p:nvPr/>
        </p:nvSpPr>
        <p:spPr>
          <a:xfrm>
            <a:off x="576026" y="2822568"/>
            <a:ext cx="7744718" cy="400110"/>
          </a:xfrm>
          <a:prstGeom prst="rect">
            <a:avLst/>
          </a:prstGeom>
          <a:solidFill>
            <a:srgbClr val="DBEEF4">
              <a:alpha val="99000"/>
            </a:srgbClr>
          </a:solidFill>
          <a:ln w="12700">
            <a:miter lim="400000"/>
          </a:ln>
          <a:effectLst>
            <a:outerShdw blurRad="50800" dist="38100" dir="16200000" rotWithShape="0">
              <a:srgbClr val="000000">
                <a:alpha val="40000"/>
              </a:srgbClr>
            </a:outerShdw>
          </a:effectLst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>
              <a:defRPr sz="2000" b="1">
                <a:solidFill>
                  <a:srgbClr val="31859C"/>
                </a:solidFill>
              </a:defRPr>
            </a:lvl1pPr>
          </a:lstStyle>
          <a:p>
            <a:r>
              <a:rPr lang="ko-KR" altLang="en-US" dirty="0"/>
              <a:t>안드라프라데시 주의 수산물 수출</a:t>
            </a:r>
            <a:r>
              <a:rPr lang="en-US" altLang="ko-KR" dirty="0"/>
              <a:t>, </a:t>
            </a:r>
            <a:r>
              <a:rPr lang="ko-KR" altLang="en-US" dirty="0"/>
              <a:t>상업 및 정보기술 허브</a:t>
            </a:r>
            <a:endParaRPr dirty="0"/>
          </a:p>
        </p:txBody>
      </p:sp>
      <p:sp>
        <p:nvSpPr>
          <p:cNvPr id="284" name="TextBox 7"/>
          <p:cNvSpPr txBox="1"/>
          <p:nvPr/>
        </p:nvSpPr>
        <p:spPr>
          <a:xfrm>
            <a:off x="577209" y="3688302"/>
            <a:ext cx="7743536" cy="400110"/>
          </a:xfrm>
          <a:prstGeom prst="rect">
            <a:avLst/>
          </a:prstGeom>
          <a:solidFill>
            <a:srgbClr val="31859C">
              <a:alpha val="91000"/>
            </a:srgbClr>
          </a:solidFill>
          <a:ln w="12700">
            <a:miter lim="400000"/>
          </a:ln>
          <a:effectLst>
            <a:outerShdw blurRad="63500" rotWithShape="0">
              <a:srgbClr val="000000">
                <a:alpha val="40000"/>
              </a:srgbClr>
            </a:outerShdw>
          </a:effectLst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>
              <a:defRPr sz="2000" b="1">
                <a:solidFill>
                  <a:srgbClr val="FFFFFF"/>
                </a:solidFill>
              </a:defRPr>
            </a:lvl1pPr>
          </a:lstStyle>
          <a:p>
            <a:r>
              <a:rPr lang="ko-KR" altLang="en-US" dirty="0"/>
              <a:t>해양 자원이 풍부</a:t>
            </a:r>
            <a:endParaRPr dirty="0"/>
          </a:p>
        </p:txBody>
      </p:sp>
      <p:sp>
        <p:nvSpPr>
          <p:cNvPr id="285" name="TextBox 9"/>
          <p:cNvSpPr txBox="1"/>
          <p:nvPr/>
        </p:nvSpPr>
        <p:spPr>
          <a:xfrm>
            <a:off x="595333" y="4451005"/>
            <a:ext cx="7725411" cy="400110"/>
          </a:xfrm>
          <a:prstGeom prst="rect">
            <a:avLst/>
          </a:prstGeom>
          <a:solidFill>
            <a:srgbClr val="DBEEF4">
              <a:alpha val="99000"/>
            </a:srgbClr>
          </a:solidFill>
          <a:ln w="12700">
            <a:miter lim="400000"/>
          </a:ln>
          <a:effectLst>
            <a:outerShdw blurRad="50800" dist="38100" dir="16200000" rotWithShape="0">
              <a:srgbClr val="000000">
                <a:alpha val="40000"/>
              </a:srgbClr>
            </a:outerShdw>
          </a:effectLst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>
              <a:defRPr sz="2000" b="1">
                <a:solidFill>
                  <a:srgbClr val="31859C"/>
                </a:solidFill>
              </a:defRPr>
            </a:lvl1pPr>
          </a:lstStyle>
          <a:p>
            <a:r>
              <a:rPr lang="ko-KR" altLang="en-US" dirty="0"/>
              <a:t>미국과 협업하여 스마트 시티로 개발 중</a:t>
            </a:r>
            <a:endParaRPr dirty="0"/>
          </a:p>
        </p:txBody>
      </p:sp>
      <p:sp>
        <p:nvSpPr>
          <p:cNvPr id="286" name="TextBox 10"/>
          <p:cNvSpPr txBox="1"/>
          <p:nvPr/>
        </p:nvSpPr>
        <p:spPr>
          <a:xfrm>
            <a:off x="543879" y="5382641"/>
            <a:ext cx="7776865" cy="400110"/>
          </a:xfrm>
          <a:prstGeom prst="rect">
            <a:avLst/>
          </a:prstGeom>
          <a:solidFill>
            <a:srgbClr val="31859C">
              <a:alpha val="91000"/>
            </a:srgbClr>
          </a:solidFill>
          <a:ln w="12700">
            <a:miter lim="400000"/>
          </a:ln>
          <a:effectLst>
            <a:outerShdw blurRad="63500" rotWithShape="0">
              <a:srgbClr val="000000">
                <a:alpha val="40000"/>
              </a:srgbClr>
            </a:outerShdw>
          </a:effectLst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>
              <a:defRPr sz="2000" b="1">
                <a:solidFill>
                  <a:srgbClr val="FFFFFF"/>
                </a:solidFill>
              </a:defRPr>
            </a:lvl1pPr>
          </a:lstStyle>
          <a:p>
            <a:r>
              <a:rPr lang="ko-KR" altLang="en-US" dirty="0"/>
              <a:t>유수의 연구개발</a:t>
            </a:r>
            <a:r>
              <a:rPr lang="en-US" altLang="ko-KR" dirty="0"/>
              <a:t>, </a:t>
            </a:r>
            <a:r>
              <a:rPr lang="ko-KR" altLang="en-US" dirty="0"/>
              <a:t>교육</a:t>
            </a:r>
            <a:r>
              <a:rPr lang="en-US" altLang="ko-KR" dirty="0"/>
              <a:t>, </a:t>
            </a:r>
            <a:r>
              <a:rPr lang="ko-KR" altLang="en-US" dirty="0"/>
              <a:t>스포츠 기관 포진</a:t>
            </a:r>
            <a:endParaRPr dirty="0"/>
          </a:p>
        </p:txBody>
      </p:sp>
    </p:spTree>
  </p:cSld>
  <p:clrMapOvr>
    <a:masterClrMapping/>
  </p:clrMapOvr>
  <p:transition spd="med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0" name="Picture 4"/>
          <p:cNvGrpSpPr/>
          <p:nvPr/>
        </p:nvGrpSpPr>
        <p:grpSpPr>
          <a:xfrm>
            <a:off x="9264352" y="2643291"/>
            <a:ext cx="2766759" cy="2631706"/>
            <a:chOff x="0" y="0"/>
            <a:chExt cx="2766758" cy="2631704"/>
          </a:xfrm>
        </p:grpSpPr>
        <p:sp>
          <p:nvSpPr>
            <p:cNvPr id="288" name="Rectangle"/>
            <p:cNvSpPr/>
            <p:nvPr/>
          </p:nvSpPr>
          <p:spPr>
            <a:xfrm>
              <a:off x="0" y="0"/>
              <a:ext cx="2766759" cy="2631705"/>
            </a:xfrm>
            <a:prstGeom prst="rect">
              <a:avLst/>
            </a:prstGeom>
            <a:solidFill>
              <a:srgbClr val="FFFFFF">
                <a:alpha val="41000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endParaRPr dirty="0"/>
            </a:p>
          </p:txBody>
        </p:sp>
        <p:pic>
          <p:nvPicPr>
            <p:cNvPr id="289" name="image4.png" descr="image4.png"/>
            <p:cNvPicPr>
              <a:picLocks noChangeAspect="1"/>
            </p:cNvPicPr>
            <p:nvPr/>
          </p:nvPicPr>
          <p:blipFill>
            <a:blip r:embed="rId2">
              <a:extLst/>
            </a:blip>
            <a:stretch>
              <a:fillRect/>
            </a:stretch>
          </p:blipFill>
          <p:spPr>
            <a:xfrm>
              <a:off x="0" y="0"/>
              <a:ext cx="2766759" cy="2631705"/>
            </a:xfrm>
            <a:prstGeom prst="rect">
              <a:avLst/>
            </a:prstGeom>
            <a:ln w="12700" cap="flat">
              <a:noFill/>
              <a:miter lim="400000"/>
            </a:ln>
            <a:effectLst>
              <a:outerShdw blurRad="609600" dist="50800" dir="5400000" rotWithShape="0">
                <a:srgbClr val="000000"/>
              </a:outerShdw>
            </a:effectLst>
          </p:spPr>
        </p:pic>
      </p:grpSp>
      <p:sp>
        <p:nvSpPr>
          <p:cNvPr id="291" name="Rectangle 2"/>
          <p:cNvSpPr/>
          <p:nvPr/>
        </p:nvSpPr>
        <p:spPr>
          <a:xfrm>
            <a:off x="3759439" y="176686"/>
            <a:ext cx="4673123" cy="523220"/>
          </a:xfrm>
          <a:prstGeom prst="rect">
            <a:avLst/>
          </a:prstGeom>
          <a:solidFill>
            <a:srgbClr val="FFFFFF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45719" rIns="45719">
            <a:spAutoFit/>
          </a:bodyPr>
          <a:lstStyle>
            <a:lvl1pPr>
              <a:defRPr sz="2800" spc="600">
                <a:solidFill>
                  <a:srgbClr val="E814F8"/>
                </a:solidFill>
                <a:effectLst>
                  <a:outerShdw blurRad="38100" dist="38100" dir="2700000" rotWithShape="0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ko-KR" altLang="en-US" dirty="0"/>
              <a:t>비샤카파트남의 연결성</a:t>
            </a:r>
            <a:endParaRPr dirty="0"/>
          </a:p>
        </p:txBody>
      </p:sp>
      <p:sp>
        <p:nvSpPr>
          <p:cNvPr id="292" name="Rectangle 7"/>
          <p:cNvSpPr/>
          <p:nvPr/>
        </p:nvSpPr>
        <p:spPr>
          <a:xfrm>
            <a:off x="207386" y="5958964"/>
            <a:ext cx="8788132" cy="400110"/>
          </a:xfrm>
          <a:prstGeom prst="rect">
            <a:avLst/>
          </a:prstGeom>
          <a:solidFill>
            <a:srgbClr val="DBEEF4">
              <a:alpha val="99000"/>
            </a:srgbClr>
          </a:solidFill>
          <a:ln w="12700">
            <a:miter lim="400000"/>
          </a:ln>
          <a:effectLst>
            <a:outerShdw blurRad="50800" dist="38100" dir="16200000" rotWithShape="0">
              <a:srgbClr val="000000">
                <a:alpha val="40000"/>
              </a:srgbClr>
            </a:outerShdw>
          </a:effectLst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>
              <a:defRPr sz="2000" b="1">
                <a:solidFill>
                  <a:srgbClr val="31859C"/>
                </a:solidFill>
              </a:defRPr>
            </a:lvl1pPr>
          </a:lstStyle>
          <a:p>
            <a:r>
              <a:rPr lang="ko-KR" altLang="en-US" dirty="0"/>
              <a:t>도로</a:t>
            </a:r>
            <a:r>
              <a:rPr dirty="0"/>
              <a:t> </a:t>
            </a:r>
            <a:r>
              <a:rPr lang="en-US" altLang="ko-KR" dirty="0"/>
              <a:t>–</a:t>
            </a:r>
            <a:r>
              <a:rPr dirty="0"/>
              <a:t> 46,000 km</a:t>
            </a:r>
            <a:r>
              <a:rPr lang="ko-KR" altLang="en-US" dirty="0"/>
              <a:t>에 달하는 도로망은 전국의 고속도로와 잘 연결되어 있음</a:t>
            </a:r>
            <a:endParaRPr dirty="0"/>
          </a:p>
        </p:txBody>
      </p:sp>
      <p:pic>
        <p:nvPicPr>
          <p:cNvPr id="293" name="Picture 10" descr="Picture 10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-9653" y="44623"/>
            <a:ext cx="705055" cy="663991"/>
          </a:xfrm>
          <a:prstGeom prst="rect">
            <a:avLst/>
          </a:prstGeom>
          <a:ln w="12700">
            <a:miter lim="400000"/>
          </a:ln>
        </p:spPr>
      </p:pic>
      <p:sp>
        <p:nvSpPr>
          <p:cNvPr id="294" name="TextBox 1"/>
          <p:cNvSpPr txBox="1"/>
          <p:nvPr/>
        </p:nvSpPr>
        <p:spPr>
          <a:xfrm>
            <a:off x="207388" y="1145505"/>
            <a:ext cx="8788128" cy="707886"/>
          </a:xfrm>
          <a:prstGeom prst="rect">
            <a:avLst/>
          </a:prstGeom>
          <a:solidFill>
            <a:srgbClr val="DBEEF4">
              <a:alpha val="99000"/>
            </a:srgbClr>
          </a:solidFill>
          <a:ln w="12700">
            <a:miter lim="400000"/>
          </a:ln>
          <a:effectLst>
            <a:outerShdw blurRad="50800" dist="38100" dir="16200000" rotWithShape="0">
              <a:srgbClr val="000000">
                <a:alpha val="40000"/>
              </a:srgbClr>
            </a:outerShdw>
          </a:effectLst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>
              <a:defRPr sz="2000" b="1">
                <a:solidFill>
                  <a:srgbClr val="31859C"/>
                </a:solidFill>
              </a:defRPr>
            </a:lvl1pPr>
          </a:lstStyle>
          <a:p>
            <a:r>
              <a:rPr lang="ko-KR" altLang="en-US" dirty="0"/>
              <a:t>항구</a:t>
            </a:r>
            <a:r>
              <a:rPr dirty="0"/>
              <a:t> </a:t>
            </a:r>
            <a:r>
              <a:rPr lang="en-US" altLang="ko-KR" dirty="0"/>
              <a:t>–</a:t>
            </a:r>
            <a:r>
              <a:rPr dirty="0"/>
              <a:t> </a:t>
            </a:r>
            <a:r>
              <a:rPr lang="ko-KR" altLang="en-US" dirty="0"/>
              <a:t>비샤카파트남 항구</a:t>
            </a:r>
            <a:r>
              <a:rPr dirty="0"/>
              <a:t> , </a:t>
            </a:r>
            <a:r>
              <a:rPr lang="ko-KR" altLang="en-US" dirty="0"/>
              <a:t>강가바람 항구 및 전용 컨테이너 터미널을 통해 냉동화물과 건화물을 모두 취급</a:t>
            </a:r>
            <a:endParaRPr dirty="0"/>
          </a:p>
        </p:txBody>
      </p:sp>
      <p:sp>
        <p:nvSpPr>
          <p:cNvPr id="295" name="Rectangle 3"/>
          <p:cNvSpPr/>
          <p:nvPr/>
        </p:nvSpPr>
        <p:spPr>
          <a:xfrm>
            <a:off x="207387" y="2046379"/>
            <a:ext cx="8788129" cy="400110"/>
          </a:xfrm>
          <a:prstGeom prst="rect">
            <a:avLst/>
          </a:prstGeom>
          <a:solidFill>
            <a:srgbClr val="31859C">
              <a:alpha val="91000"/>
            </a:srgbClr>
          </a:solidFill>
          <a:ln w="12700">
            <a:miter lim="400000"/>
          </a:ln>
          <a:effectLst>
            <a:outerShdw blurRad="63500" rotWithShape="0">
              <a:srgbClr val="000000">
                <a:alpha val="40000"/>
              </a:srgbClr>
            </a:outerShdw>
          </a:effectLst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>
              <a:defRPr sz="2000" b="1">
                <a:solidFill>
                  <a:srgbClr val="FFFFFF"/>
                </a:solidFill>
              </a:defRPr>
            </a:lvl1pPr>
          </a:lstStyle>
          <a:p>
            <a:r>
              <a:rPr lang="ko-KR" altLang="en-US" dirty="0"/>
              <a:t>비샤카파트남 항구는 인도에서 두 번째로 큰 산적화물 항구임</a:t>
            </a:r>
            <a:endParaRPr dirty="0"/>
          </a:p>
        </p:txBody>
      </p:sp>
      <p:sp>
        <p:nvSpPr>
          <p:cNvPr id="296" name="Rectangle 5"/>
          <p:cNvSpPr/>
          <p:nvPr/>
        </p:nvSpPr>
        <p:spPr>
          <a:xfrm>
            <a:off x="207387" y="2656682"/>
            <a:ext cx="8788129" cy="400110"/>
          </a:xfrm>
          <a:prstGeom prst="rect">
            <a:avLst/>
          </a:prstGeom>
          <a:solidFill>
            <a:srgbClr val="DBEEF4">
              <a:alpha val="99000"/>
            </a:srgbClr>
          </a:solidFill>
          <a:ln w="12700">
            <a:miter lim="400000"/>
          </a:ln>
          <a:effectLst>
            <a:outerShdw blurRad="50800" dist="38100" dir="16200000" rotWithShape="0">
              <a:srgbClr val="000000">
                <a:alpha val="40000"/>
              </a:srgbClr>
            </a:outerShdw>
          </a:effectLst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>
              <a:defRPr sz="2000" b="1">
                <a:solidFill>
                  <a:srgbClr val="31859C"/>
                </a:solidFill>
              </a:defRPr>
            </a:lvl1pPr>
          </a:lstStyle>
          <a:p>
            <a:r>
              <a:rPr lang="ko-KR" altLang="en-US" dirty="0"/>
              <a:t>공항</a:t>
            </a:r>
            <a:r>
              <a:rPr dirty="0"/>
              <a:t> – </a:t>
            </a:r>
            <a:r>
              <a:rPr lang="ko-KR" altLang="en-US" dirty="0"/>
              <a:t>국제공항을 통해 동남아 및 두바이와 손쉽게 연결</a:t>
            </a:r>
            <a:endParaRPr dirty="0"/>
          </a:p>
        </p:txBody>
      </p:sp>
      <p:sp>
        <p:nvSpPr>
          <p:cNvPr id="297" name="Rectangle 6"/>
          <p:cNvSpPr/>
          <p:nvPr/>
        </p:nvSpPr>
        <p:spPr>
          <a:xfrm>
            <a:off x="207388" y="3532945"/>
            <a:ext cx="8788128" cy="400110"/>
          </a:xfrm>
          <a:prstGeom prst="rect">
            <a:avLst/>
          </a:prstGeom>
          <a:solidFill>
            <a:srgbClr val="31859C">
              <a:alpha val="91000"/>
            </a:srgbClr>
          </a:solidFill>
          <a:ln w="12700">
            <a:miter lim="400000"/>
          </a:ln>
          <a:effectLst>
            <a:outerShdw blurRad="63500" rotWithShape="0">
              <a:srgbClr val="000000">
                <a:alpha val="40000"/>
              </a:srgbClr>
            </a:outerShdw>
          </a:effectLst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>
              <a:defRPr sz="2000" b="1">
                <a:solidFill>
                  <a:srgbClr val="FFFFFF"/>
                </a:solidFill>
              </a:defRPr>
            </a:lvl1pPr>
          </a:lstStyle>
          <a:p>
            <a:r>
              <a:rPr lang="ko-KR" altLang="en-US" dirty="0"/>
              <a:t>인도 내 모든 주요 도시와 연결</a:t>
            </a:r>
            <a:endParaRPr dirty="0"/>
          </a:p>
        </p:txBody>
      </p:sp>
      <p:sp>
        <p:nvSpPr>
          <p:cNvPr id="298" name="Rectangle 8"/>
          <p:cNvSpPr/>
          <p:nvPr/>
        </p:nvSpPr>
        <p:spPr>
          <a:xfrm>
            <a:off x="207386" y="4221088"/>
            <a:ext cx="8788129" cy="400110"/>
          </a:xfrm>
          <a:prstGeom prst="rect">
            <a:avLst/>
          </a:prstGeom>
          <a:solidFill>
            <a:srgbClr val="DBEEF4">
              <a:alpha val="99000"/>
            </a:srgbClr>
          </a:solidFill>
          <a:ln w="12700">
            <a:miter lim="400000"/>
          </a:ln>
          <a:effectLst>
            <a:outerShdw blurRad="50800" dist="38100" dir="16200000" rotWithShape="0">
              <a:srgbClr val="000000">
                <a:alpha val="40000"/>
              </a:srgbClr>
            </a:outerShdw>
          </a:effectLst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>
              <a:defRPr sz="2000" b="1">
                <a:solidFill>
                  <a:srgbClr val="31859C"/>
                </a:solidFill>
              </a:defRPr>
            </a:lvl1pPr>
          </a:lstStyle>
          <a:p>
            <a:r>
              <a:rPr lang="ko-KR" altLang="en-US" dirty="0"/>
              <a:t>저장고</a:t>
            </a:r>
            <a:r>
              <a:rPr lang="en-US" altLang="ko-KR" dirty="0"/>
              <a:t>, </a:t>
            </a:r>
            <a:r>
              <a:rPr lang="ko-KR" altLang="en-US" dirty="0"/>
              <a:t>수출품 및 화물 관련 시설을 갖춘 신규 국제공항 건설 중</a:t>
            </a:r>
            <a:endParaRPr dirty="0"/>
          </a:p>
        </p:txBody>
      </p:sp>
      <p:sp>
        <p:nvSpPr>
          <p:cNvPr id="299" name="Rectangle 9"/>
          <p:cNvSpPr/>
          <p:nvPr/>
        </p:nvSpPr>
        <p:spPr>
          <a:xfrm>
            <a:off x="207385" y="5229199"/>
            <a:ext cx="8788129" cy="400110"/>
          </a:xfrm>
          <a:prstGeom prst="rect">
            <a:avLst/>
          </a:prstGeom>
          <a:solidFill>
            <a:srgbClr val="31859C">
              <a:alpha val="91000"/>
            </a:srgbClr>
          </a:solidFill>
          <a:ln w="12700">
            <a:miter lim="400000"/>
          </a:ln>
          <a:effectLst>
            <a:outerShdw blurRad="63500" rotWithShape="0">
              <a:srgbClr val="000000">
                <a:alpha val="40000"/>
              </a:srgbClr>
            </a:outerShdw>
          </a:effectLst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>
              <a:defRPr sz="2000" b="1">
                <a:solidFill>
                  <a:srgbClr val="FFFFFF"/>
                </a:solidFill>
              </a:defRPr>
            </a:lvl1pPr>
          </a:lstStyle>
          <a:p>
            <a:r>
              <a:rPr lang="ko-KR" altLang="en-US" dirty="0"/>
              <a:t>철도</a:t>
            </a:r>
            <a:r>
              <a:rPr dirty="0"/>
              <a:t> </a:t>
            </a:r>
            <a:r>
              <a:rPr lang="en-US" altLang="ko-KR" dirty="0"/>
              <a:t>–</a:t>
            </a:r>
            <a:r>
              <a:rPr dirty="0"/>
              <a:t> </a:t>
            </a:r>
            <a:r>
              <a:rPr lang="ko-KR" altLang="en-US" dirty="0"/>
              <a:t>철도를 통해 인도 구석구석과 모두 연결되어 있음</a:t>
            </a:r>
            <a:endParaRPr dirty="0"/>
          </a:p>
        </p:txBody>
      </p:sp>
    </p:spTree>
  </p:cSld>
  <p:clrMapOvr>
    <a:masterClrMapping/>
  </p:clrMapOvr>
  <p:transition spd="med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1" name="Rectangle 1"/>
          <p:cNvSpPr/>
          <p:nvPr/>
        </p:nvSpPr>
        <p:spPr>
          <a:xfrm>
            <a:off x="2861201" y="156370"/>
            <a:ext cx="6469598" cy="523220"/>
          </a:xfrm>
          <a:prstGeom prst="rect">
            <a:avLst/>
          </a:prstGeom>
          <a:solidFill>
            <a:srgbClr val="FFFFFF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45719" rIns="45719">
            <a:spAutoFit/>
          </a:bodyPr>
          <a:lstStyle>
            <a:lvl1pPr>
              <a:defRPr sz="2400" spc="600">
                <a:solidFill>
                  <a:srgbClr val="E814F8"/>
                </a:solidFill>
                <a:effectLst>
                  <a:outerShdw blurRad="38100" dist="38100" dir="2700000" rotWithShape="0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ko-KR" altLang="en-US" sz="2800" dirty="0"/>
              <a:t>비샤카파트남의</a:t>
            </a:r>
            <a:r>
              <a:rPr sz="2800" dirty="0"/>
              <a:t> </a:t>
            </a:r>
            <a:r>
              <a:rPr lang="ko-KR" altLang="en-US" sz="2800" dirty="0"/>
              <a:t>산업</a:t>
            </a:r>
            <a:r>
              <a:rPr sz="2800" dirty="0"/>
              <a:t> / </a:t>
            </a:r>
            <a:r>
              <a:rPr lang="ko-KR" altLang="en-US" sz="2800" dirty="0"/>
              <a:t>경제특구</a:t>
            </a:r>
            <a:endParaRPr sz="2800" dirty="0"/>
          </a:p>
        </p:txBody>
      </p:sp>
      <p:sp>
        <p:nvSpPr>
          <p:cNvPr id="302" name="Rectangle 15"/>
          <p:cNvSpPr/>
          <p:nvPr/>
        </p:nvSpPr>
        <p:spPr>
          <a:xfrm>
            <a:off x="-3651690" y="10176434"/>
            <a:ext cx="5551580" cy="1754326"/>
          </a:xfrm>
          <a:prstGeom prst="rect">
            <a:avLst/>
          </a:prstGeom>
          <a:ln w="25400">
            <a:solidFill>
              <a:srgbClr val="FFFFFF"/>
            </a:solidFill>
            <a:prstDash val="sysDash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 dirty="0"/>
          </a:p>
        </p:txBody>
      </p:sp>
      <p:sp>
        <p:nvSpPr>
          <p:cNvPr id="303" name="TextBox 3"/>
          <p:cNvSpPr txBox="1"/>
          <p:nvPr/>
        </p:nvSpPr>
        <p:spPr>
          <a:xfrm>
            <a:off x="630753" y="4694480"/>
            <a:ext cx="10595890" cy="1015663"/>
          </a:xfrm>
          <a:prstGeom prst="rect">
            <a:avLst/>
          </a:prstGeom>
          <a:solidFill>
            <a:srgbClr val="DBEEF4">
              <a:alpha val="99000"/>
            </a:srgbClr>
          </a:solidFill>
          <a:ln w="12700">
            <a:miter lim="400000"/>
          </a:ln>
          <a:effectLst>
            <a:outerShdw blurRad="50800" dist="38100" dir="16200000" rotWithShape="0">
              <a:srgbClr val="000000">
                <a:alpha val="40000"/>
              </a:srgbClr>
            </a:outerShdw>
          </a:effectLst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/>
          <a:p>
            <a:pPr>
              <a:defRPr sz="2000" b="1" u="sng" spc="600">
                <a:solidFill>
                  <a:srgbClr val="31859C"/>
                </a:solidFill>
              </a:defRPr>
            </a:pPr>
            <a:r>
              <a:rPr dirty="0"/>
              <a:t>I.T </a:t>
            </a:r>
            <a:r>
              <a:rPr lang="ko-KR" altLang="en-US" dirty="0"/>
              <a:t>경제특구</a:t>
            </a:r>
            <a:endParaRPr dirty="0"/>
          </a:p>
          <a:p>
            <a:pPr marL="342900" indent="-342900">
              <a:buSzPct val="100000"/>
              <a:buFont typeface="Arial"/>
              <a:buChar char="•"/>
              <a:defRPr sz="2000" b="1">
                <a:solidFill>
                  <a:srgbClr val="31859C"/>
                </a:solidFill>
              </a:defRPr>
            </a:pPr>
            <a:r>
              <a:rPr lang="ko-KR" altLang="en-US" dirty="0"/>
              <a:t>비샤카파트남 러시콘다의 </a:t>
            </a:r>
            <a:r>
              <a:rPr lang="en-US" altLang="ko-KR" dirty="0"/>
              <a:t>IT</a:t>
            </a:r>
            <a:r>
              <a:rPr lang="ko-KR" altLang="en-US" dirty="0"/>
              <a:t>산업단지</a:t>
            </a:r>
            <a:endParaRPr u="sng" spc="600" dirty="0"/>
          </a:p>
          <a:p>
            <a:pPr marL="342900" indent="-342900">
              <a:buSzPct val="100000"/>
              <a:buFont typeface="Arial"/>
              <a:buChar char="•"/>
              <a:defRPr sz="2000" b="1">
                <a:solidFill>
                  <a:srgbClr val="31859C"/>
                </a:solidFill>
              </a:defRPr>
            </a:pPr>
            <a:r>
              <a:rPr lang="ko-KR" altLang="en-US" dirty="0"/>
              <a:t>마드루와다에 초대형 </a:t>
            </a:r>
            <a:r>
              <a:rPr lang="en-US" altLang="ko-KR" dirty="0"/>
              <a:t>IT </a:t>
            </a:r>
            <a:r>
              <a:rPr lang="ko-KR" altLang="en-US" dirty="0"/>
              <a:t>허브 건설 중</a:t>
            </a:r>
            <a:endParaRPr dirty="0"/>
          </a:p>
        </p:txBody>
      </p:sp>
      <p:pic>
        <p:nvPicPr>
          <p:cNvPr id="304" name="Picture 11" descr="Picture 11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-9653" y="0"/>
            <a:ext cx="675976" cy="636607"/>
          </a:xfrm>
          <a:prstGeom prst="rect">
            <a:avLst/>
          </a:prstGeom>
          <a:ln w="12700">
            <a:miter lim="400000"/>
          </a:ln>
        </p:spPr>
      </p:pic>
      <p:sp>
        <p:nvSpPr>
          <p:cNvPr id="305" name="Rectangle 7"/>
          <p:cNvSpPr/>
          <p:nvPr/>
        </p:nvSpPr>
        <p:spPr>
          <a:xfrm>
            <a:off x="630753" y="2179158"/>
            <a:ext cx="10595890" cy="2246769"/>
          </a:xfrm>
          <a:prstGeom prst="rect">
            <a:avLst/>
          </a:prstGeom>
          <a:solidFill>
            <a:srgbClr val="31859C">
              <a:alpha val="91000"/>
            </a:srgbClr>
          </a:solidFill>
          <a:ln w="12700">
            <a:miter lim="400000"/>
          </a:ln>
          <a:effectLst>
            <a:outerShdw blurRad="63500" rotWithShape="0">
              <a:srgbClr val="000000">
                <a:alpha val="40000"/>
              </a:srgbClr>
            </a:outerShdw>
          </a:effectLst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/>
          <a:p>
            <a:pPr>
              <a:defRPr sz="2000" b="1" u="sng" spc="600">
                <a:solidFill>
                  <a:srgbClr val="FFFFFF"/>
                </a:solidFill>
              </a:defRPr>
            </a:pPr>
            <a:r>
              <a:rPr lang="ko-KR" altLang="en-US" dirty="0"/>
              <a:t>경제특구</a:t>
            </a:r>
            <a:endParaRPr dirty="0"/>
          </a:p>
          <a:p>
            <a:pPr>
              <a:defRPr sz="2000" b="1" u="sng" spc="600">
                <a:solidFill>
                  <a:srgbClr val="FFFFFF"/>
                </a:solidFill>
              </a:defRPr>
            </a:pPr>
            <a:endParaRPr dirty="0"/>
          </a:p>
          <a:p>
            <a:pPr marL="342900" indent="-342900">
              <a:buSzPct val="100000"/>
              <a:buFont typeface="Arial"/>
              <a:buChar char="•"/>
              <a:defRPr sz="2000" b="1">
                <a:solidFill>
                  <a:srgbClr val="FFFFFF"/>
                </a:solidFill>
              </a:defRPr>
            </a:pPr>
            <a:r>
              <a:rPr lang="ko-KR" altLang="en-US" dirty="0"/>
              <a:t>자와할랄 네루 파르마 시티</a:t>
            </a:r>
            <a:r>
              <a:rPr dirty="0"/>
              <a:t>(JNPC</a:t>
            </a:r>
            <a:r>
              <a:rPr lang="en-US" altLang="ko-KR" dirty="0"/>
              <a:t>: Jawaharlal Nehru Pharma City</a:t>
            </a:r>
            <a:r>
              <a:rPr dirty="0"/>
              <a:t>) </a:t>
            </a:r>
          </a:p>
          <a:p>
            <a:pPr marL="342900" indent="-342900">
              <a:buSzPct val="100000"/>
              <a:buFont typeface="Arial"/>
              <a:buChar char="•"/>
              <a:defRPr sz="2000" b="1">
                <a:solidFill>
                  <a:srgbClr val="FFFFFF"/>
                </a:solidFill>
              </a:defRPr>
            </a:pPr>
            <a:r>
              <a:rPr lang="ko-KR" altLang="en-US" dirty="0"/>
              <a:t>파라와다 초대형 산업단지</a:t>
            </a:r>
            <a:endParaRPr dirty="0"/>
          </a:p>
          <a:p>
            <a:pPr marL="342900" indent="-342900">
              <a:buSzPct val="100000"/>
              <a:buFont typeface="Arial"/>
              <a:buChar char="•"/>
              <a:defRPr sz="2000" b="1">
                <a:solidFill>
                  <a:srgbClr val="FFFFFF"/>
                </a:solidFill>
              </a:defRPr>
            </a:pPr>
            <a:r>
              <a:rPr lang="ko-KR" altLang="en-US" dirty="0"/>
              <a:t>비샤카파트남 수출가공지구</a:t>
            </a:r>
            <a:endParaRPr dirty="0"/>
          </a:p>
          <a:p>
            <a:pPr marL="342900" indent="-342900">
              <a:buSzPct val="100000"/>
              <a:buFont typeface="Arial"/>
              <a:buChar char="•"/>
              <a:defRPr sz="2000" b="1">
                <a:solidFill>
                  <a:srgbClr val="FFFFFF"/>
                </a:solidFill>
              </a:defRPr>
            </a:pPr>
            <a:r>
              <a:rPr lang="ko-KR" altLang="en-US" dirty="0"/>
              <a:t>비샤카파트남 수출입단지</a:t>
            </a:r>
            <a:endParaRPr dirty="0"/>
          </a:p>
          <a:p>
            <a:pPr marL="342900" indent="-342900">
              <a:buSzPct val="100000"/>
              <a:buFont typeface="Arial"/>
              <a:buChar char="•"/>
              <a:defRPr sz="2000" b="1">
                <a:solidFill>
                  <a:srgbClr val="FFFFFF"/>
                </a:solidFill>
              </a:defRPr>
            </a:pPr>
            <a:r>
              <a:rPr lang="ko-KR" altLang="en-US" dirty="0"/>
              <a:t>브랜딕스 인디아 어패럴 시티</a:t>
            </a:r>
            <a:r>
              <a:rPr lang="en-US" altLang="ko-KR" dirty="0"/>
              <a:t>(</a:t>
            </a:r>
            <a:r>
              <a:rPr dirty="0" err="1"/>
              <a:t>Brandix</a:t>
            </a:r>
            <a:r>
              <a:rPr dirty="0"/>
              <a:t> India Apparel City</a:t>
            </a:r>
            <a:r>
              <a:rPr lang="en-US" altLang="ko-KR" dirty="0"/>
              <a:t>)</a:t>
            </a:r>
            <a:r>
              <a:rPr dirty="0"/>
              <a:t> </a:t>
            </a:r>
            <a:r>
              <a:rPr lang="en-US" altLang="ko-KR" dirty="0"/>
              <a:t>–</a:t>
            </a:r>
            <a:r>
              <a:rPr dirty="0"/>
              <a:t> </a:t>
            </a:r>
            <a:r>
              <a:rPr lang="ko-KR" altLang="en-US" dirty="0"/>
              <a:t>인도 최대 섬유산업단지</a:t>
            </a:r>
            <a:endParaRPr dirty="0"/>
          </a:p>
        </p:txBody>
      </p:sp>
      <p:sp>
        <p:nvSpPr>
          <p:cNvPr id="306" name="Rectangle 10"/>
          <p:cNvSpPr/>
          <p:nvPr/>
        </p:nvSpPr>
        <p:spPr>
          <a:xfrm>
            <a:off x="630753" y="894941"/>
            <a:ext cx="10577815" cy="707886"/>
          </a:xfrm>
          <a:prstGeom prst="rect">
            <a:avLst/>
          </a:prstGeom>
          <a:solidFill>
            <a:srgbClr val="DBEEF4">
              <a:alpha val="99000"/>
            </a:srgbClr>
          </a:solidFill>
          <a:ln w="12700">
            <a:miter lim="400000"/>
          </a:ln>
          <a:effectLst>
            <a:outerShdw blurRad="50800" dist="38100" dir="16200000" rotWithShape="0">
              <a:srgbClr val="000000">
                <a:alpha val="40000"/>
              </a:srgbClr>
            </a:outerShdw>
          </a:effectLst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/>
          <a:p>
            <a:pPr>
              <a:defRPr sz="2000" b="1" u="sng" spc="600">
                <a:solidFill>
                  <a:srgbClr val="31859C"/>
                </a:solidFill>
              </a:defRPr>
            </a:pPr>
            <a:r>
              <a:rPr lang="ko-KR" altLang="en-US" dirty="0"/>
              <a:t>주요 산업</a:t>
            </a:r>
            <a:endParaRPr dirty="0"/>
          </a:p>
          <a:p>
            <a:pPr>
              <a:defRPr sz="2000" b="1">
                <a:solidFill>
                  <a:srgbClr val="31859C"/>
                </a:solidFill>
              </a:defRPr>
            </a:pPr>
            <a:r>
              <a:rPr lang="ko-KR" altLang="en-US" dirty="0"/>
              <a:t>정유</a:t>
            </a:r>
            <a:r>
              <a:rPr dirty="0"/>
              <a:t>, </a:t>
            </a:r>
            <a:r>
              <a:rPr lang="ko-KR" altLang="en-US" dirty="0"/>
              <a:t>아연</a:t>
            </a:r>
            <a:r>
              <a:rPr dirty="0"/>
              <a:t>, </a:t>
            </a:r>
            <a:r>
              <a:rPr lang="ko-KR" altLang="en-US" dirty="0"/>
              <a:t>비료</a:t>
            </a:r>
            <a:r>
              <a:rPr dirty="0"/>
              <a:t>, </a:t>
            </a:r>
            <a:r>
              <a:rPr lang="ko-KR" altLang="en-US" dirty="0"/>
              <a:t>철강</a:t>
            </a:r>
            <a:r>
              <a:rPr dirty="0"/>
              <a:t>, </a:t>
            </a:r>
            <a:r>
              <a:rPr lang="ko-KR" altLang="en-US" dirty="0"/>
              <a:t>준설</a:t>
            </a:r>
            <a:r>
              <a:rPr dirty="0"/>
              <a:t>, </a:t>
            </a:r>
            <a:r>
              <a:rPr lang="ko-KR" altLang="en-US" dirty="0"/>
              <a:t>중공업</a:t>
            </a:r>
            <a:r>
              <a:rPr dirty="0"/>
              <a:t>, </a:t>
            </a:r>
            <a:r>
              <a:rPr lang="ko-KR" altLang="en-US" dirty="0"/>
              <a:t>폴리머</a:t>
            </a:r>
            <a:r>
              <a:rPr dirty="0"/>
              <a:t>, </a:t>
            </a:r>
            <a:r>
              <a:rPr lang="ko-KR" altLang="en-US" dirty="0"/>
              <a:t>조선</a:t>
            </a:r>
            <a:r>
              <a:rPr dirty="0"/>
              <a:t> , </a:t>
            </a:r>
            <a:r>
              <a:rPr lang="ko-KR" altLang="en-US" dirty="0"/>
              <a:t>발전</a:t>
            </a:r>
            <a:endParaRPr dirty="0"/>
          </a:p>
        </p:txBody>
      </p:sp>
    </p:spTree>
  </p:cSld>
  <p:clrMapOvr>
    <a:masterClrMapping/>
  </p:clrMapOvr>
  <p:transition spd="med"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8" name="Rectangle 1"/>
          <p:cNvSpPr/>
          <p:nvPr/>
        </p:nvSpPr>
        <p:spPr>
          <a:xfrm>
            <a:off x="2637933" y="179619"/>
            <a:ext cx="6916134" cy="523220"/>
          </a:xfrm>
          <a:prstGeom prst="rect">
            <a:avLst/>
          </a:prstGeom>
          <a:solidFill>
            <a:srgbClr val="FFFFFF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45719" rIns="45719">
            <a:spAutoFit/>
          </a:bodyPr>
          <a:lstStyle>
            <a:lvl1pPr>
              <a:defRPr sz="2400" spc="600">
                <a:solidFill>
                  <a:srgbClr val="E814F8"/>
                </a:solidFill>
                <a:effectLst>
                  <a:outerShdw blurRad="38100" dist="38100" dir="2700000" rotWithShape="0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ko-KR" altLang="en-US" sz="2800" dirty="0"/>
              <a:t>비샤카파트남의 비즈니스 기회분야</a:t>
            </a:r>
            <a:endParaRPr sz="2800" dirty="0"/>
          </a:p>
        </p:txBody>
      </p:sp>
      <p:sp>
        <p:nvSpPr>
          <p:cNvPr id="309" name="Rectangle 15"/>
          <p:cNvSpPr/>
          <p:nvPr/>
        </p:nvSpPr>
        <p:spPr>
          <a:xfrm>
            <a:off x="-2216784" y="10218638"/>
            <a:ext cx="5551580" cy="1754326"/>
          </a:xfrm>
          <a:prstGeom prst="rect">
            <a:avLst/>
          </a:prstGeom>
          <a:ln w="25400">
            <a:solidFill>
              <a:srgbClr val="FFFFFF"/>
            </a:solidFill>
            <a:prstDash val="sysDash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 dirty="0"/>
          </a:p>
        </p:txBody>
      </p:sp>
      <p:pic>
        <p:nvPicPr>
          <p:cNvPr id="310" name="Picture 11" descr="Picture 11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-9653" y="0"/>
            <a:ext cx="675976" cy="636607"/>
          </a:xfrm>
          <a:prstGeom prst="rect">
            <a:avLst/>
          </a:prstGeom>
          <a:ln w="12700">
            <a:miter lim="400000"/>
          </a:ln>
        </p:spPr>
      </p:pic>
      <p:sp>
        <p:nvSpPr>
          <p:cNvPr id="2" name="TextBox 1"/>
          <p:cNvSpPr txBox="1"/>
          <p:nvPr/>
        </p:nvSpPr>
        <p:spPr>
          <a:xfrm>
            <a:off x="2658795" y="1066367"/>
            <a:ext cx="7055776" cy="400110"/>
          </a:xfrm>
          <a:prstGeom prst="rect">
            <a:avLst/>
          </a:prstGeom>
          <a:solidFill>
            <a:srgbClr val="DBEEF4">
              <a:alpha val="99000"/>
            </a:srgbClr>
          </a:solidFill>
          <a:ln w="12700">
            <a:miter lim="400000"/>
          </a:ln>
          <a:effectLst>
            <a:outerShdw blurRad="50800" dist="38100" dir="16200000" rotWithShape="0">
              <a:srgbClr val="000000">
                <a:alpha val="40000"/>
              </a:srgbClr>
            </a:outerShdw>
          </a:effectLst>
        </p:spPr>
        <p:txBody>
          <a:bodyPr lIns="45719" rIns="45719">
            <a:spAutoFit/>
          </a:bodyPr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>
              <a:defRPr sz="2000" b="1">
                <a:solidFill>
                  <a:srgbClr val="31859C"/>
                </a:solidFill>
              </a:defRPr>
            </a:lvl1pPr>
          </a:lstStyle>
          <a:p>
            <a:r>
              <a:rPr lang="ko-KR" altLang="en-US" dirty="0"/>
              <a:t>비샤카파트남 </a:t>
            </a:r>
            <a:r>
              <a:rPr lang="en-US" altLang="ko-KR" dirty="0"/>
              <a:t>– </a:t>
            </a:r>
            <a:r>
              <a:rPr lang="ko-KR" altLang="en-US" dirty="0"/>
              <a:t>첸나이 산업회랑을 따라 발달한 산업지대</a:t>
            </a:r>
            <a:endParaRPr lang="en-IN" dirty="0"/>
          </a:p>
        </p:txBody>
      </p:sp>
      <p:sp>
        <p:nvSpPr>
          <p:cNvPr id="3" name="Rectangle 2"/>
          <p:cNvSpPr/>
          <p:nvPr/>
        </p:nvSpPr>
        <p:spPr>
          <a:xfrm>
            <a:off x="2658795" y="1686155"/>
            <a:ext cx="7055776" cy="400110"/>
          </a:xfrm>
          <a:prstGeom prst="rect">
            <a:avLst/>
          </a:prstGeom>
          <a:solidFill>
            <a:srgbClr val="31859C">
              <a:alpha val="91000"/>
            </a:srgbClr>
          </a:solidFill>
          <a:ln w="12700">
            <a:miter lim="400000"/>
          </a:ln>
          <a:effectLst>
            <a:outerShdw blurRad="63500" rotWithShape="0">
              <a:srgbClr val="000000">
                <a:alpha val="40000"/>
              </a:srgbClr>
            </a:outerShdw>
          </a:effectLst>
        </p:spPr>
        <p:txBody>
          <a:bodyPr wrap="square" lIns="45719" rIns="45719">
            <a:spAutoFit/>
          </a:bodyPr>
          <a:lstStyle/>
          <a:p>
            <a:r>
              <a:rPr lang="ko-KR" altLang="en-US" sz="2000" b="1" dirty="0">
                <a:solidFill>
                  <a:srgbClr val="FFFFFF"/>
                </a:solidFill>
              </a:rPr>
              <a:t>항공우주</a:t>
            </a:r>
            <a:r>
              <a:rPr lang="en-US" altLang="ko-KR" sz="2000" b="1" dirty="0">
                <a:solidFill>
                  <a:srgbClr val="FFFFFF"/>
                </a:solidFill>
              </a:rPr>
              <a:t>/</a:t>
            </a:r>
            <a:r>
              <a:rPr lang="ko-KR" altLang="en-US" sz="2000" b="1" dirty="0">
                <a:solidFill>
                  <a:srgbClr val="FFFFFF"/>
                </a:solidFill>
              </a:rPr>
              <a:t>방위 관련 산업</a:t>
            </a:r>
            <a:endParaRPr lang="en-IN" sz="2000" b="1" dirty="0">
              <a:solidFill>
                <a:srgbClr val="FFFFFF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2658795" y="2254758"/>
            <a:ext cx="7055776" cy="400110"/>
          </a:xfrm>
          <a:prstGeom prst="rect">
            <a:avLst/>
          </a:prstGeom>
          <a:solidFill>
            <a:srgbClr val="DBEEF4">
              <a:alpha val="99000"/>
            </a:srgbClr>
          </a:solidFill>
          <a:ln w="12700">
            <a:miter lim="400000"/>
          </a:ln>
          <a:effectLst>
            <a:outerShdw blurRad="50800" dist="38100" dir="16200000" rotWithShape="0">
              <a:srgbClr val="000000">
                <a:alpha val="40000"/>
              </a:srgbClr>
            </a:outerShdw>
          </a:effectLst>
        </p:spPr>
        <p:txBody>
          <a:bodyPr wrap="square" lIns="45719" rIns="45719">
            <a:spAutoFit/>
          </a:bodyPr>
          <a:lstStyle/>
          <a:p>
            <a:r>
              <a:rPr lang="ko-KR" altLang="en-US" sz="2000" b="1" dirty="0">
                <a:solidFill>
                  <a:srgbClr val="31859C"/>
                </a:solidFill>
              </a:rPr>
              <a:t>인프라 및 서민주택 건설</a:t>
            </a:r>
            <a:endParaRPr lang="en-IN" sz="2000" b="1" dirty="0">
              <a:solidFill>
                <a:srgbClr val="31859C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658795" y="2866475"/>
            <a:ext cx="7055776" cy="400110"/>
          </a:xfrm>
          <a:prstGeom prst="rect">
            <a:avLst/>
          </a:prstGeom>
          <a:solidFill>
            <a:srgbClr val="31859C">
              <a:alpha val="91000"/>
            </a:srgbClr>
          </a:solidFill>
          <a:ln w="12700">
            <a:miter lim="400000"/>
          </a:ln>
          <a:effectLst>
            <a:outerShdw blurRad="63500" rotWithShape="0">
              <a:srgbClr val="000000">
                <a:alpha val="40000"/>
              </a:srgbClr>
            </a:outerShdw>
          </a:effectLst>
        </p:spPr>
        <p:txBody>
          <a:bodyPr wrap="square" lIns="45719" rIns="45719">
            <a:spAutoFit/>
          </a:bodyPr>
          <a:lstStyle/>
          <a:p>
            <a:r>
              <a:rPr lang="ko-KR" altLang="en-US" sz="2000" b="1" dirty="0">
                <a:solidFill>
                  <a:srgbClr val="FFFFFF"/>
                </a:solidFill>
              </a:rPr>
              <a:t>태양 에너지 발전</a:t>
            </a:r>
            <a:endParaRPr lang="en-IN" sz="2000" b="1" dirty="0">
              <a:solidFill>
                <a:srgbClr val="FFFFFF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658795" y="3445743"/>
            <a:ext cx="7055776" cy="400110"/>
          </a:xfrm>
          <a:prstGeom prst="rect">
            <a:avLst/>
          </a:prstGeom>
          <a:solidFill>
            <a:srgbClr val="DBEEF4">
              <a:alpha val="99000"/>
            </a:srgbClr>
          </a:solidFill>
          <a:ln w="12700">
            <a:miter lim="400000"/>
          </a:ln>
          <a:effectLst>
            <a:outerShdw blurRad="50800" dist="38100" dir="16200000" rotWithShape="0">
              <a:srgbClr val="000000">
                <a:alpha val="40000"/>
              </a:srgbClr>
            </a:outerShdw>
          </a:effectLst>
        </p:spPr>
        <p:txBody>
          <a:bodyPr wrap="square" lIns="45719" rIns="45719">
            <a:spAutoFit/>
          </a:bodyPr>
          <a:lstStyle/>
          <a:p>
            <a:r>
              <a:rPr lang="ko-KR" altLang="en-US" sz="2000" b="1" dirty="0">
                <a:solidFill>
                  <a:srgbClr val="31859C"/>
                </a:solidFill>
              </a:rPr>
              <a:t>수산물 수입</a:t>
            </a:r>
            <a:endParaRPr lang="en-IN" sz="2000" b="1" dirty="0">
              <a:solidFill>
                <a:srgbClr val="31859C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2658795" y="4012386"/>
            <a:ext cx="7055776" cy="400110"/>
          </a:xfrm>
          <a:prstGeom prst="rect">
            <a:avLst/>
          </a:prstGeom>
          <a:solidFill>
            <a:srgbClr val="31859C">
              <a:alpha val="91000"/>
            </a:srgbClr>
          </a:solidFill>
          <a:ln w="12700">
            <a:miter lim="400000"/>
          </a:ln>
          <a:effectLst>
            <a:outerShdw blurRad="63500" rotWithShape="0">
              <a:srgbClr val="000000">
                <a:alpha val="40000"/>
              </a:srgbClr>
            </a:outerShdw>
          </a:effectLst>
        </p:spPr>
        <p:txBody>
          <a:bodyPr wrap="square" lIns="45719" rIns="45719">
            <a:spAutoFit/>
          </a:bodyPr>
          <a:lstStyle/>
          <a:p>
            <a:r>
              <a:rPr lang="ko-KR" altLang="en-US" sz="2000" b="1" dirty="0">
                <a:solidFill>
                  <a:srgbClr val="FFFFFF"/>
                </a:solidFill>
              </a:rPr>
              <a:t>경제특구 내 제조업</a:t>
            </a:r>
            <a:endParaRPr lang="en-US" sz="2000" b="1" dirty="0">
              <a:solidFill>
                <a:srgbClr val="FFFFFF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658795" y="4651915"/>
            <a:ext cx="7055776" cy="400110"/>
          </a:xfrm>
          <a:prstGeom prst="rect">
            <a:avLst/>
          </a:prstGeom>
          <a:solidFill>
            <a:srgbClr val="DBEEF4">
              <a:alpha val="99000"/>
            </a:srgbClr>
          </a:solidFill>
          <a:ln w="12700">
            <a:miter lim="400000"/>
          </a:ln>
          <a:effectLst>
            <a:outerShdw blurRad="50800" dist="38100" dir="16200000" rotWithShape="0">
              <a:srgbClr val="000000">
                <a:alpha val="40000"/>
              </a:srgbClr>
            </a:outerShdw>
          </a:effectLst>
        </p:spPr>
        <p:txBody>
          <a:bodyPr wrap="square" lIns="45719" rIns="45719">
            <a:spAutoFit/>
          </a:bodyPr>
          <a:lstStyle/>
          <a:p>
            <a:r>
              <a:rPr lang="ko-KR" altLang="en-US" sz="2000" b="1" dirty="0">
                <a:solidFill>
                  <a:srgbClr val="31859C"/>
                </a:solidFill>
              </a:rPr>
              <a:t>헬스케어 제조업</a:t>
            </a:r>
            <a:endParaRPr lang="en-IN" sz="2000" b="1" dirty="0">
              <a:solidFill>
                <a:srgbClr val="31859C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660808" y="5273779"/>
            <a:ext cx="7053763" cy="400110"/>
          </a:xfrm>
          <a:prstGeom prst="rect">
            <a:avLst/>
          </a:prstGeom>
          <a:solidFill>
            <a:srgbClr val="31859C">
              <a:alpha val="91000"/>
            </a:srgbClr>
          </a:solidFill>
          <a:ln w="12700">
            <a:miter lim="400000"/>
          </a:ln>
          <a:effectLst>
            <a:outerShdw blurRad="63500" rotWithShape="0">
              <a:srgbClr val="000000">
                <a:alpha val="40000"/>
              </a:srgbClr>
            </a:outerShdw>
          </a:effectLst>
        </p:spPr>
        <p:txBody>
          <a:bodyPr wrap="square" lIns="45719" rIns="45719">
            <a:spAutoFit/>
          </a:bodyPr>
          <a:lstStyle/>
          <a:p>
            <a:r>
              <a:rPr lang="ko-KR" altLang="en-US" sz="2000" b="1" dirty="0">
                <a:solidFill>
                  <a:srgbClr val="FFFFFF"/>
                </a:solidFill>
              </a:rPr>
              <a:t>정보기술</a:t>
            </a:r>
            <a:r>
              <a:rPr lang="en-US" altLang="ko-KR" sz="2000" b="1" dirty="0">
                <a:solidFill>
                  <a:srgbClr val="FFFFFF"/>
                </a:solidFill>
              </a:rPr>
              <a:t>(IT)</a:t>
            </a:r>
            <a:endParaRPr lang="en-IN" sz="2000" b="1" dirty="0">
              <a:solidFill>
                <a:srgbClr val="FFFFFF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2664014" y="6029049"/>
            <a:ext cx="7050557" cy="400110"/>
          </a:xfrm>
          <a:prstGeom prst="rect">
            <a:avLst/>
          </a:prstGeom>
          <a:solidFill>
            <a:srgbClr val="DBEEF4">
              <a:alpha val="99000"/>
            </a:srgbClr>
          </a:solidFill>
          <a:ln w="12700">
            <a:miter lim="400000"/>
          </a:ln>
          <a:effectLst>
            <a:outerShdw blurRad="50800" dist="38100" dir="16200000" rotWithShape="0">
              <a:srgbClr val="000000">
                <a:alpha val="40000"/>
              </a:srgbClr>
            </a:outerShdw>
          </a:effectLst>
        </p:spPr>
        <p:txBody>
          <a:bodyPr wrap="square" lIns="45719" rIns="45719">
            <a:spAutoFit/>
          </a:bodyPr>
          <a:lstStyle/>
          <a:p>
            <a:r>
              <a:rPr lang="ko-KR" altLang="en-US" sz="2000" b="1" dirty="0">
                <a:solidFill>
                  <a:srgbClr val="31859C"/>
                </a:solidFill>
              </a:rPr>
              <a:t>다양한 분야의 연구개발</a:t>
            </a:r>
            <a:r>
              <a:rPr lang="en-US" altLang="ko-KR" sz="2000" b="1" dirty="0">
                <a:solidFill>
                  <a:srgbClr val="31859C"/>
                </a:solidFill>
              </a:rPr>
              <a:t>(</a:t>
            </a:r>
            <a:r>
              <a:rPr lang="en-US" sz="2000" b="1" dirty="0">
                <a:solidFill>
                  <a:srgbClr val="31859C"/>
                </a:solidFill>
              </a:rPr>
              <a:t>R &amp; D)</a:t>
            </a:r>
          </a:p>
        </p:txBody>
      </p:sp>
    </p:spTree>
  </p:cSld>
  <p:clrMapOvr>
    <a:masterClrMapping/>
  </p:clrMapOvr>
  <p:transition spd="med"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3" name="Rectangle 3"/>
          <p:cNvSpPr/>
          <p:nvPr/>
        </p:nvSpPr>
        <p:spPr>
          <a:xfrm>
            <a:off x="479375" y="5152897"/>
            <a:ext cx="10657186" cy="400110"/>
          </a:xfrm>
          <a:prstGeom prst="rect">
            <a:avLst/>
          </a:prstGeom>
          <a:solidFill>
            <a:srgbClr val="31859C">
              <a:alpha val="91000"/>
            </a:srgbClr>
          </a:solidFill>
          <a:ln w="12700">
            <a:miter lim="400000"/>
          </a:ln>
          <a:effectLst>
            <a:outerShdw blurRad="63500" rotWithShape="0">
              <a:srgbClr val="000000">
                <a:alpha val="40000"/>
              </a:srgbClr>
            </a:outerShdw>
          </a:effectLst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>
              <a:defRPr sz="2000" b="1">
                <a:solidFill>
                  <a:srgbClr val="FFFFFF"/>
                </a:solidFill>
              </a:defRPr>
            </a:lvl1pPr>
          </a:lstStyle>
          <a:p>
            <a:r>
              <a:rPr lang="ko-KR" altLang="en-US" dirty="0"/>
              <a:t>국제규격골프장</a:t>
            </a:r>
            <a:r>
              <a:rPr lang="en-US" altLang="ko-KR" dirty="0"/>
              <a:t>, </a:t>
            </a:r>
            <a:r>
              <a:rPr lang="ko-KR" altLang="en-US" dirty="0"/>
              <a:t>해변리조트</a:t>
            </a:r>
            <a:r>
              <a:rPr lang="en-US" altLang="ko-KR" dirty="0"/>
              <a:t> </a:t>
            </a:r>
            <a:r>
              <a:rPr lang="ko-KR" altLang="en-US" dirty="0"/>
              <a:t>및 웰니스리조트 보유</a:t>
            </a:r>
            <a:endParaRPr dirty="0"/>
          </a:p>
        </p:txBody>
      </p:sp>
      <p:sp>
        <p:nvSpPr>
          <p:cNvPr id="314" name="Rectangle 4"/>
          <p:cNvSpPr/>
          <p:nvPr/>
        </p:nvSpPr>
        <p:spPr>
          <a:xfrm>
            <a:off x="3526096" y="217550"/>
            <a:ext cx="5139808" cy="523220"/>
          </a:xfrm>
          <a:prstGeom prst="rect">
            <a:avLst/>
          </a:prstGeom>
          <a:solidFill>
            <a:srgbClr val="FFFFFF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45719" rIns="45719">
            <a:spAutoFit/>
          </a:bodyPr>
          <a:lstStyle>
            <a:lvl1pPr>
              <a:defRPr sz="2800" spc="600">
                <a:solidFill>
                  <a:srgbClr val="E814F8"/>
                </a:solidFill>
                <a:effectLst>
                  <a:outerShdw blurRad="38100" dist="38100" dir="2700000" rotWithShape="0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ko-KR" altLang="en-US" dirty="0"/>
              <a:t>비샤카파트남의</a:t>
            </a:r>
            <a:r>
              <a:rPr dirty="0"/>
              <a:t> </a:t>
            </a:r>
            <a:r>
              <a:rPr lang="ko-KR" altLang="en-US" dirty="0"/>
              <a:t>관광자원</a:t>
            </a:r>
            <a:endParaRPr dirty="0"/>
          </a:p>
        </p:txBody>
      </p:sp>
      <p:pic>
        <p:nvPicPr>
          <p:cNvPr id="315" name="Picture 6" descr="Picture 6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-9653" y="28705"/>
            <a:ext cx="705055" cy="663991"/>
          </a:xfrm>
          <a:prstGeom prst="rect">
            <a:avLst/>
          </a:prstGeom>
          <a:ln w="12700">
            <a:miter lim="400000"/>
          </a:ln>
        </p:spPr>
      </p:pic>
      <p:sp>
        <p:nvSpPr>
          <p:cNvPr id="316" name="Rectangle 1"/>
          <p:cNvSpPr/>
          <p:nvPr/>
        </p:nvSpPr>
        <p:spPr>
          <a:xfrm>
            <a:off x="479594" y="1196751"/>
            <a:ext cx="10656966" cy="400110"/>
          </a:xfrm>
          <a:prstGeom prst="rect">
            <a:avLst/>
          </a:prstGeom>
          <a:solidFill>
            <a:srgbClr val="DBEEF4">
              <a:alpha val="99000"/>
            </a:srgbClr>
          </a:solidFill>
          <a:ln w="12700">
            <a:miter lim="400000"/>
          </a:ln>
          <a:effectLst>
            <a:outerShdw blurRad="50800" dist="38100" dir="16200000" rotWithShape="0">
              <a:srgbClr val="000000">
                <a:alpha val="40000"/>
              </a:srgbClr>
            </a:outerShdw>
          </a:effectLst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>
              <a:defRPr sz="2000" b="1">
                <a:solidFill>
                  <a:srgbClr val="31859C"/>
                </a:solidFill>
              </a:defRPr>
            </a:lvl1pPr>
          </a:lstStyle>
          <a:p>
            <a:r>
              <a:rPr lang="ko-KR" altLang="en-US" dirty="0"/>
              <a:t>다수의 아름다운 해변과 공원</a:t>
            </a:r>
            <a:endParaRPr dirty="0"/>
          </a:p>
        </p:txBody>
      </p:sp>
      <p:sp>
        <p:nvSpPr>
          <p:cNvPr id="317" name="Rectangle 2"/>
          <p:cNvSpPr/>
          <p:nvPr/>
        </p:nvSpPr>
        <p:spPr>
          <a:xfrm>
            <a:off x="479375" y="1876761"/>
            <a:ext cx="10657186" cy="400110"/>
          </a:xfrm>
          <a:prstGeom prst="rect">
            <a:avLst/>
          </a:prstGeom>
          <a:solidFill>
            <a:srgbClr val="31859C">
              <a:alpha val="91000"/>
            </a:srgbClr>
          </a:solidFill>
          <a:ln w="12700">
            <a:miter lim="400000"/>
          </a:ln>
          <a:effectLst>
            <a:outerShdw blurRad="63500" rotWithShape="0">
              <a:srgbClr val="000000">
                <a:alpha val="40000"/>
              </a:srgbClr>
            </a:outerShdw>
          </a:effectLst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>
              <a:defRPr sz="2000" b="1">
                <a:solidFill>
                  <a:srgbClr val="FFFFFF"/>
                </a:solidFill>
              </a:defRPr>
            </a:lvl1pPr>
          </a:lstStyle>
          <a:p>
            <a:r>
              <a:rPr lang="ko-KR" altLang="en-US" dirty="0"/>
              <a:t>야생 생태계 보호구역과 동물원</a:t>
            </a:r>
            <a:r>
              <a:rPr dirty="0"/>
              <a:t> </a:t>
            </a:r>
          </a:p>
        </p:txBody>
      </p:sp>
      <p:sp>
        <p:nvSpPr>
          <p:cNvPr id="318" name="Rectangle 5"/>
          <p:cNvSpPr/>
          <p:nvPr/>
        </p:nvSpPr>
        <p:spPr>
          <a:xfrm>
            <a:off x="479376" y="2480877"/>
            <a:ext cx="10703712" cy="400110"/>
          </a:xfrm>
          <a:prstGeom prst="rect">
            <a:avLst/>
          </a:prstGeom>
          <a:solidFill>
            <a:srgbClr val="DBEEF4">
              <a:alpha val="99000"/>
            </a:srgbClr>
          </a:solidFill>
          <a:ln w="12700">
            <a:miter lim="400000"/>
          </a:ln>
          <a:effectLst>
            <a:outerShdw blurRad="50800" dist="38100" dir="16200000" rotWithShape="0">
              <a:srgbClr val="000000">
                <a:alpha val="40000"/>
              </a:srgbClr>
            </a:outerShdw>
          </a:effectLst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>
              <a:defRPr sz="2000" b="1">
                <a:solidFill>
                  <a:srgbClr val="31859C"/>
                </a:solidFill>
              </a:defRPr>
            </a:lvl1pPr>
          </a:lstStyle>
          <a:p>
            <a:r>
              <a:rPr lang="ko-KR" altLang="en-US" dirty="0"/>
              <a:t>박물관</a:t>
            </a:r>
            <a:r>
              <a:rPr dirty="0"/>
              <a:t>:  </a:t>
            </a:r>
            <a:r>
              <a:rPr lang="ko-KR" altLang="en-US" dirty="0"/>
              <a:t>잠수함박물관</a:t>
            </a:r>
            <a:r>
              <a:rPr dirty="0"/>
              <a:t>, </a:t>
            </a:r>
            <a:r>
              <a:rPr lang="ko-KR" altLang="en-US" dirty="0"/>
              <a:t>비샤카박물관</a:t>
            </a:r>
            <a:r>
              <a:rPr dirty="0"/>
              <a:t>, </a:t>
            </a:r>
            <a:r>
              <a:rPr lang="ko-KR" altLang="en-US" dirty="0"/>
              <a:t>부족문화박물관</a:t>
            </a:r>
            <a:r>
              <a:rPr dirty="0"/>
              <a:t>, TU 142 </a:t>
            </a:r>
            <a:r>
              <a:rPr lang="ko-KR" altLang="en-US" dirty="0"/>
              <a:t>항공기박물관</a:t>
            </a:r>
            <a:endParaRPr dirty="0"/>
          </a:p>
        </p:txBody>
      </p:sp>
      <p:sp>
        <p:nvSpPr>
          <p:cNvPr id="319" name="Rectangle 7"/>
          <p:cNvSpPr/>
          <p:nvPr/>
        </p:nvSpPr>
        <p:spPr>
          <a:xfrm>
            <a:off x="479375" y="3571257"/>
            <a:ext cx="10657186" cy="400110"/>
          </a:xfrm>
          <a:prstGeom prst="rect">
            <a:avLst/>
          </a:prstGeom>
          <a:solidFill>
            <a:srgbClr val="31859C">
              <a:alpha val="91000"/>
            </a:srgbClr>
          </a:solidFill>
          <a:ln w="12700">
            <a:miter lim="400000"/>
          </a:ln>
          <a:effectLst>
            <a:outerShdw blurRad="63500" rotWithShape="0">
              <a:srgbClr val="000000">
                <a:alpha val="40000"/>
              </a:srgbClr>
            </a:outerShdw>
          </a:effectLst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>
              <a:defRPr sz="2000" b="1">
                <a:solidFill>
                  <a:srgbClr val="FFFFFF"/>
                </a:solidFill>
              </a:defRPr>
            </a:lvl1pPr>
          </a:lstStyle>
          <a:p>
            <a:r>
              <a:rPr lang="ko-KR" altLang="en-US" dirty="0"/>
              <a:t>산간지대</a:t>
            </a:r>
            <a:r>
              <a:rPr dirty="0"/>
              <a:t>: </a:t>
            </a:r>
            <a:r>
              <a:rPr lang="ko-KR" altLang="en-US" dirty="0"/>
              <a:t>아라쿠계곡</a:t>
            </a:r>
            <a:r>
              <a:rPr lang="en-US" altLang="ko-KR" dirty="0"/>
              <a:t>, </a:t>
            </a:r>
            <a:r>
              <a:rPr lang="ko-KR" altLang="en-US" dirty="0"/>
              <a:t>보라동굴</a:t>
            </a:r>
            <a:endParaRPr dirty="0"/>
          </a:p>
        </p:txBody>
      </p:sp>
      <p:sp>
        <p:nvSpPr>
          <p:cNvPr id="320" name="Rectangle 8"/>
          <p:cNvSpPr/>
          <p:nvPr/>
        </p:nvSpPr>
        <p:spPr>
          <a:xfrm>
            <a:off x="479375" y="4362077"/>
            <a:ext cx="10657186" cy="400110"/>
          </a:xfrm>
          <a:prstGeom prst="rect">
            <a:avLst/>
          </a:prstGeom>
          <a:solidFill>
            <a:srgbClr val="DBEEF4">
              <a:alpha val="99000"/>
            </a:srgbClr>
          </a:solidFill>
          <a:ln w="12700">
            <a:miter lim="400000"/>
          </a:ln>
          <a:effectLst>
            <a:outerShdw blurRad="50800" dist="38100" dir="16200000" rotWithShape="0">
              <a:srgbClr val="000000">
                <a:alpha val="40000"/>
              </a:srgbClr>
            </a:outerShdw>
          </a:effectLst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>
              <a:defRPr sz="2000" b="1">
                <a:solidFill>
                  <a:srgbClr val="31859C"/>
                </a:solidFill>
              </a:defRPr>
            </a:lvl1pPr>
          </a:lstStyle>
          <a:p>
            <a:r>
              <a:rPr lang="ko-KR" altLang="en-US" dirty="0"/>
              <a:t>불교 유적지</a:t>
            </a:r>
            <a:r>
              <a:rPr dirty="0"/>
              <a:t> – </a:t>
            </a:r>
            <a:r>
              <a:rPr lang="ko-KR" altLang="en-US" dirty="0"/>
              <a:t>비샤카파트남 주위 </a:t>
            </a:r>
            <a:r>
              <a:rPr lang="en-US" altLang="ko-KR" dirty="0"/>
              <a:t>40km </a:t>
            </a:r>
            <a:r>
              <a:rPr lang="ko-KR" altLang="en-US" dirty="0"/>
              <a:t>이내에 </a:t>
            </a:r>
            <a:r>
              <a:rPr lang="en-US" altLang="ko-KR" dirty="0"/>
              <a:t>4</a:t>
            </a:r>
            <a:r>
              <a:rPr lang="ko-KR" altLang="en-US" dirty="0"/>
              <a:t>곳의 유명 불교 유적지 분포</a:t>
            </a:r>
            <a:endParaRPr dirty="0"/>
          </a:p>
        </p:txBody>
      </p:sp>
    </p:spTree>
  </p:cSld>
  <p:clrMapOvr>
    <a:masterClrMapping/>
  </p:clrMapOvr>
  <p:transition spd="med"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2" name="Rectangle 3"/>
          <p:cNvSpPr/>
          <p:nvPr/>
        </p:nvSpPr>
        <p:spPr>
          <a:xfrm>
            <a:off x="3100501" y="146961"/>
            <a:ext cx="5990999" cy="523220"/>
          </a:xfrm>
          <a:prstGeom prst="rect">
            <a:avLst/>
          </a:prstGeom>
          <a:solidFill>
            <a:srgbClr val="FFFFFF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45719" rIns="45719">
            <a:spAutoFit/>
          </a:bodyPr>
          <a:lstStyle>
            <a:lvl1pPr>
              <a:defRPr sz="2800" spc="600">
                <a:solidFill>
                  <a:srgbClr val="E814F8"/>
                </a:solidFill>
                <a:effectLst>
                  <a:outerShdw blurRad="38100" dist="38100" dir="2700000" rotWithShape="0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ko-KR" altLang="en-US" dirty="0"/>
              <a:t>비샤카파트남의 사회기반시설</a:t>
            </a:r>
            <a:endParaRPr dirty="0"/>
          </a:p>
        </p:txBody>
      </p:sp>
      <p:sp>
        <p:nvSpPr>
          <p:cNvPr id="323" name="Rectangle 4"/>
          <p:cNvSpPr/>
          <p:nvPr/>
        </p:nvSpPr>
        <p:spPr>
          <a:xfrm>
            <a:off x="1775517" y="6197241"/>
            <a:ext cx="8856983" cy="400110"/>
          </a:xfrm>
          <a:prstGeom prst="rect">
            <a:avLst/>
          </a:prstGeom>
          <a:solidFill>
            <a:srgbClr val="DBEEF4">
              <a:alpha val="99000"/>
            </a:srgbClr>
          </a:solidFill>
          <a:ln w="12700">
            <a:miter lim="400000"/>
          </a:ln>
          <a:effectLst>
            <a:outerShdw blurRad="50800" dist="38100" dir="16200000" rotWithShape="0">
              <a:srgbClr val="000000">
                <a:alpha val="40000"/>
              </a:srgbClr>
            </a:outerShdw>
          </a:effectLst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>
              <a:defRPr sz="2000" b="1">
                <a:solidFill>
                  <a:srgbClr val="31859C"/>
                </a:solidFill>
              </a:defRPr>
            </a:lvl1pPr>
          </a:lstStyle>
          <a:p>
            <a:r>
              <a:rPr lang="ko-KR" altLang="en-US" dirty="0"/>
              <a:t>세계적인 수준의 의료 및 보건시설</a:t>
            </a:r>
            <a:endParaRPr dirty="0"/>
          </a:p>
        </p:txBody>
      </p:sp>
      <p:pic>
        <p:nvPicPr>
          <p:cNvPr id="324" name="Picture 8" descr="Picture 8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-9653" y="28705"/>
            <a:ext cx="705055" cy="663991"/>
          </a:xfrm>
          <a:prstGeom prst="rect">
            <a:avLst/>
          </a:prstGeom>
          <a:ln w="12700">
            <a:miter lim="400000"/>
          </a:ln>
        </p:spPr>
      </p:pic>
      <p:sp>
        <p:nvSpPr>
          <p:cNvPr id="325" name="Rectangle 1"/>
          <p:cNvSpPr/>
          <p:nvPr/>
        </p:nvSpPr>
        <p:spPr>
          <a:xfrm>
            <a:off x="1775522" y="800525"/>
            <a:ext cx="8856982" cy="400110"/>
          </a:xfrm>
          <a:prstGeom prst="rect">
            <a:avLst/>
          </a:prstGeom>
          <a:solidFill>
            <a:srgbClr val="DBEEF4">
              <a:alpha val="99000"/>
            </a:srgbClr>
          </a:solidFill>
          <a:ln w="12700">
            <a:miter lim="400000"/>
          </a:ln>
          <a:effectLst>
            <a:outerShdw blurRad="50800" dist="38100" dir="16200000" rotWithShape="0">
              <a:srgbClr val="000000">
                <a:alpha val="40000"/>
              </a:srgbClr>
            </a:outerShdw>
          </a:effectLst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>
              <a:defRPr sz="2000" b="1">
                <a:solidFill>
                  <a:srgbClr val="31859C"/>
                </a:solidFill>
              </a:defRPr>
            </a:lvl1pPr>
          </a:lstStyle>
          <a:p>
            <a:r>
              <a:rPr lang="ko-KR" altLang="en-US" dirty="0"/>
              <a:t>도시 자체의 전략적 입지</a:t>
            </a:r>
            <a:r>
              <a:rPr dirty="0"/>
              <a:t> </a:t>
            </a:r>
          </a:p>
        </p:txBody>
      </p:sp>
      <p:sp>
        <p:nvSpPr>
          <p:cNvPr id="326" name="Rectangle 2"/>
          <p:cNvSpPr/>
          <p:nvPr/>
        </p:nvSpPr>
        <p:spPr>
          <a:xfrm>
            <a:off x="1775521" y="1584742"/>
            <a:ext cx="8856983" cy="400110"/>
          </a:xfrm>
          <a:prstGeom prst="rect">
            <a:avLst/>
          </a:prstGeom>
          <a:solidFill>
            <a:srgbClr val="31859C">
              <a:alpha val="91000"/>
            </a:srgbClr>
          </a:solidFill>
          <a:ln w="12700">
            <a:miter lim="400000"/>
          </a:ln>
          <a:effectLst>
            <a:outerShdw blurRad="63500" rotWithShape="0">
              <a:srgbClr val="000000">
                <a:alpha val="40000"/>
              </a:srgbClr>
            </a:outerShdw>
          </a:effectLst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>
              <a:defRPr sz="2000" b="1">
                <a:solidFill>
                  <a:srgbClr val="FFFFFF"/>
                </a:solidFill>
              </a:defRPr>
            </a:lvl1pPr>
          </a:lstStyle>
          <a:p>
            <a:r>
              <a:rPr lang="en-US" altLang="ko-KR" dirty="0"/>
              <a:t>CCTV </a:t>
            </a:r>
            <a:r>
              <a:rPr lang="ko-KR" altLang="en-US" dirty="0"/>
              <a:t>감시망을 갖춘 깨끗하고 안전한 도시</a:t>
            </a:r>
            <a:r>
              <a:rPr dirty="0"/>
              <a:t> </a:t>
            </a:r>
          </a:p>
        </p:txBody>
      </p:sp>
      <p:sp>
        <p:nvSpPr>
          <p:cNvPr id="327" name="Rectangle 5"/>
          <p:cNvSpPr/>
          <p:nvPr/>
        </p:nvSpPr>
        <p:spPr>
          <a:xfrm>
            <a:off x="1775521" y="2244789"/>
            <a:ext cx="8856983" cy="400110"/>
          </a:xfrm>
          <a:prstGeom prst="rect">
            <a:avLst/>
          </a:prstGeom>
          <a:solidFill>
            <a:srgbClr val="DBEEF4">
              <a:alpha val="99000"/>
            </a:srgbClr>
          </a:solidFill>
          <a:ln w="12700">
            <a:miter lim="400000"/>
          </a:ln>
          <a:effectLst>
            <a:outerShdw blurRad="50800" dist="38100" dir="16200000" rotWithShape="0">
              <a:srgbClr val="000000">
                <a:alpha val="40000"/>
              </a:srgbClr>
            </a:outerShdw>
          </a:effectLst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>
              <a:defRPr sz="2000" b="1">
                <a:solidFill>
                  <a:srgbClr val="31859C"/>
                </a:solidFill>
              </a:defRPr>
            </a:lvl1pPr>
          </a:lstStyle>
          <a:p>
            <a:r>
              <a:rPr lang="ko-KR" altLang="en-US" dirty="0"/>
              <a:t>범세계적인 국제 도시</a:t>
            </a:r>
            <a:endParaRPr dirty="0"/>
          </a:p>
        </p:txBody>
      </p:sp>
      <p:sp>
        <p:nvSpPr>
          <p:cNvPr id="328" name="Rectangle 6"/>
          <p:cNvSpPr/>
          <p:nvPr/>
        </p:nvSpPr>
        <p:spPr>
          <a:xfrm>
            <a:off x="1775520" y="2860924"/>
            <a:ext cx="8856983" cy="400110"/>
          </a:xfrm>
          <a:prstGeom prst="rect">
            <a:avLst/>
          </a:prstGeom>
          <a:solidFill>
            <a:srgbClr val="31859C">
              <a:alpha val="91000"/>
            </a:srgbClr>
          </a:solidFill>
          <a:ln w="12700">
            <a:miter lim="400000"/>
          </a:ln>
          <a:effectLst>
            <a:outerShdw blurRad="63500" rotWithShape="0">
              <a:srgbClr val="000000">
                <a:alpha val="40000"/>
              </a:srgbClr>
            </a:outerShdw>
          </a:effectLst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>
              <a:defRPr sz="2000" b="1">
                <a:solidFill>
                  <a:srgbClr val="FFFFFF"/>
                </a:solidFill>
              </a:defRPr>
            </a:lvl1pPr>
          </a:lstStyle>
          <a:p>
            <a:r>
              <a:rPr lang="ko-KR" altLang="en-US" dirty="0"/>
              <a:t>국제 및 국내 주요도시와 항공편으로 손쉽게 연결</a:t>
            </a:r>
            <a:endParaRPr dirty="0"/>
          </a:p>
        </p:txBody>
      </p:sp>
      <p:sp>
        <p:nvSpPr>
          <p:cNvPr id="329" name="Rectangle 7"/>
          <p:cNvSpPr/>
          <p:nvPr/>
        </p:nvSpPr>
        <p:spPr>
          <a:xfrm>
            <a:off x="1775519" y="3508995"/>
            <a:ext cx="8856983" cy="400110"/>
          </a:xfrm>
          <a:prstGeom prst="rect">
            <a:avLst/>
          </a:prstGeom>
          <a:solidFill>
            <a:srgbClr val="DBEEF4">
              <a:alpha val="99000"/>
            </a:srgbClr>
          </a:solidFill>
          <a:ln w="12700">
            <a:miter lim="400000"/>
          </a:ln>
          <a:effectLst>
            <a:outerShdw blurRad="50800" dist="38100" dir="16200000" rotWithShape="0">
              <a:srgbClr val="000000">
                <a:alpha val="40000"/>
              </a:srgbClr>
            </a:outerShdw>
          </a:effectLst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>
              <a:defRPr sz="2000" b="1">
                <a:solidFill>
                  <a:srgbClr val="31859C"/>
                </a:solidFill>
              </a:defRPr>
            </a:lvl1pPr>
          </a:lstStyle>
          <a:p>
            <a:r>
              <a:rPr lang="en-US" altLang="ko-KR" dirty="0"/>
              <a:t>24</a:t>
            </a:r>
            <a:r>
              <a:rPr lang="ko-KR" altLang="en-US" dirty="0"/>
              <a:t>시간 전력 및 수도 공급</a:t>
            </a:r>
            <a:endParaRPr dirty="0"/>
          </a:p>
        </p:txBody>
      </p:sp>
      <p:sp>
        <p:nvSpPr>
          <p:cNvPr id="330" name="Rectangle 9"/>
          <p:cNvSpPr/>
          <p:nvPr/>
        </p:nvSpPr>
        <p:spPr>
          <a:xfrm>
            <a:off x="1775519" y="4157067"/>
            <a:ext cx="8856983" cy="400110"/>
          </a:xfrm>
          <a:prstGeom prst="rect">
            <a:avLst/>
          </a:prstGeom>
          <a:solidFill>
            <a:srgbClr val="31859C">
              <a:alpha val="91000"/>
            </a:srgbClr>
          </a:solidFill>
          <a:ln w="12700">
            <a:miter lim="400000"/>
          </a:ln>
          <a:effectLst>
            <a:outerShdw blurRad="63500" rotWithShape="0">
              <a:srgbClr val="000000">
                <a:alpha val="40000"/>
              </a:srgbClr>
            </a:outerShdw>
          </a:effectLst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>
              <a:defRPr sz="2000" b="1">
                <a:solidFill>
                  <a:srgbClr val="FFFFFF"/>
                </a:solidFill>
              </a:defRPr>
            </a:lvl1pPr>
          </a:lstStyle>
          <a:p>
            <a:r>
              <a:rPr lang="ko-KR" altLang="en-US" dirty="0"/>
              <a:t>자격요건을 갖춘 숙련된 기술인력 풍부 </a:t>
            </a:r>
            <a:endParaRPr dirty="0"/>
          </a:p>
        </p:txBody>
      </p:sp>
      <p:sp>
        <p:nvSpPr>
          <p:cNvPr id="331" name="Rectangle 10"/>
          <p:cNvSpPr/>
          <p:nvPr/>
        </p:nvSpPr>
        <p:spPr>
          <a:xfrm>
            <a:off x="1775518" y="4877148"/>
            <a:ext cx="8856983" cy="400110"/>
          </a:xfrm>
          <a:prstGeom prst="rect">
            <a:avLst/>
          </a:prstGeom>
          <a:solidFill>
            <a:srgbClr val="DBEEF4">
              <a:alpha val="99000"/>
            </a:srgbClr>
          </a:solidFill>
          <a:ln w="12700">
            <a:miter lim="400000"/>
          </a:ln>
          <a:effectLst>
            <a:outerShdw blurRad="50800" dist="38100" dir="16200000" rotWithShape="0">
              <a:srgbClr val="000000">
                <a:alpha val="40000"/>
              </a:srgbClr>
            </a:outerShdw>
          </a:effectLst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>
              <a:defRPr sz="2000" b="1">
                <a:solidFill>
                  <a:srgbClr val="31859C"/>
                </a:solidFill>
              </a:defRPr>
            </a:lvl1pPr>
          </a:lstStyle>
          <a:p>
            <a:r>
              <a:rPr lang="ko-KR" altLang="en-US" dirty="0"/>
              <a:t>우수한 양질의 교육기관</a:t>
            </a:r>
            <a:endParaRPr dirty="0"/>
          </a:p>
        </p:txBody>
      </p:sp>
      <p:sp>
        <p:nvSpPr>
          <p:cNvPr id="332" name="Rectangle 11"/>
          <p:cNvSpPr/>
          <p:nvPr/>
        </p:nvSpPr>
        <p:spPr>
          <a:xfrm>
            <a:off x="1775517" y="5537194"/>
            <a:ext cx="8856983" cy="400110"/>
          </a:xfrm>
          <a:prstGeom prst="rect">
            <a:avLst/>
          </a:prstGeom>
          <a:solidFill>
            <a:srgbClr val="31859C">
              <a:alpha val="91000"/>
            </a:srgbClr>
          </a:solidFill>
          <a:ln w="12700">
            <a:miter lim="400000"/>
          </a:ln>
          <a:effectLst>
            <a:outerShdw blurRad="63500" rotWithShape="0">
              <a:srgbClr val="000000">
                <a:alpha val="40000"/>
              </a:srgbClr>
            </a:outerShdw>
          </a:effectLst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>
              <a:defRPr sz="2000" b="1">
                <a:solidFill>
                  <a:srgbClr val="FFFFFF"/>
                </a:solidFill>
              </a:defRPr>
            </a:lvl1pPr>
          </a:lstStyle>
          <a:p>
            <a:r>
              <a:rPr lang="ko-KR" altLang="en-US" dirty="0"/>
              <a:t>소셜 엔터테인먼트 핫스팟</a:t>
            </a:r>
            <a:endParaRPr dirty="0"/>
          </a:p>
        </p:txBody>
      </p:sp>
    </p:spTree>
  </p:cSld>
  <p:clrMapOvr>
    <a:masterClrMapping/>
  </p:clrMapOvr>
  <p:transition spd="med"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4" name="Rectangle 3"/>
          <p:cNvSpPr/>
          <p:nvPr/>
        </p:nvSpPr>
        <p:spPr>
          <a:xfrm>
            <a:off x="3979455" y="107015"/>
            <a:ext cx="4233090" cy="523220"/>
          </a:xfrm>
          <a:prstGeom prst="rect">
            <a:avLst/>
          </a:prstGeom>
          <a:solidFill>
            <a:srgbClr val="FFFFFF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45719" rIns="45719">
            <a:spAutoFit/>
          </a:bodyPr>
          <a:lstStyle>
            <a:lvl1pPr algn="ctr">
              <a:defRPr sz="3200" cap="all" spc="600">
                <a:solidFill>
                  <a:srgbClr val="E814F8"/>
                </a:solidFill>
                <a:effectLst>
                  <a:outerShdw blurRad="38100" dist="38100" dir="2700000" rotWithShape="0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ko-KR" altLang="en-US" sz="2800" dirty="0"/>
              <a:t>한국과의 연결고리</a:t>
            </a:r>
            <a:endParaRPr sz="2800" dirty="0"/>
          </a:p>
        </p:txBody>
      </p:sp>
      <p:pic>
        <p:nvPicPr>
          <p:cNvPr id="335" name="Picture 8" descr="Picture 8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-9653" y="28705"/>
            <a:ext cx="705055" cy="663991"/>
          </a:xfrm>
          <a:prstGeom prst="rect">
            <a:avLst/>
          </a:prstGeom>
          <a:ln w="12700">
            <a:miter lim="400000"/>
          </a:ln>
        </p:spPr>
      </p:pic>
      <p:sp>
        <p:nvSpPr>
          <p:cNvPr id="336" name="TextBox 7"/>
          <p:cNvSpPr txBox="1"/>
          <p:nvPr/>
        </p:nvSpPr>
        <p:spPr>
          <a:xfrm>
            <a:off x="620496" y="796642"/>
            <a:ext cx="10732087" cy="400110"/>
          </a:xfrm>
          <a:prstGeom prst="rect">
            <a:avLst/>
          </a:prstGeom>
          <a:solidFill>
            <a:srgbClr val="DBEEF4">
              <a:alpha val="99000"/>
            </a:srgbClr>
          </a:solidFill>
          <a:ln w="12700">
            <a:miter lim="400000"/>
          </a:ln>
          <a:effectLst>
            <a:outerShdw blurRad="50800" dist="38100" dir="16200000" rotWithShape="0">
              <a:srgbClr val="000000">
                <a:alpha val="40000"/>
              </a:srgbClr>
            </a:outerShdw>
          </a:effectLst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>
              <a:defRPr sz="2000" b="1">
                <a:solidFill>
                  <a:srgbClr val="31859C"/>
                </a:solidFill>
              </a:defRPr>
            </a:lvl1pPr>
          </a:lstStyle>
          <a:p>
            <a:r>
              <a:rPr lang="ko-KR" altLang="en-US" dirty="0"/>
              <a:t>인도는 규모면에서 한국의 </a:t>
            </a:r>
            <a:r>
              <a:rPr lang="en-US" altLang="ko-KR" dirty="0"/>
              <a:t>13</a:t>
            </a:r>
            <a:r>
              <a:rPr lang="ko-KR" altLang="en-US" dirty="0"/>
              <a:t>번째 무역 상대국임</a:t>
            </a:r>
            <a:endParaRPr dirty="0"/>
          </a:p>
        </p:txBody>
      </p:sp>
      <p:sp>
        <p:nvSpPr>
          <p:cNvPr id="337" name="TextBox 9"/>
          <p:cNvSpPr txBox="1"/>
          <p:nvPr/>
        </p:nvSpPr>
        <p:spPr>
          <a:xfrm>
            <a:off x="633417" y="1473450"/>
            <a:ext cx="10732087" cy="400110"/>
          </a:xfrm>
          <a:prstGeom prst="rect">
            <a:avLst/>
          </a:prstGeom>
          <a:solidFill>
            <a:srgbClr val="31859C">
              <a:alpha val="91000"/>
            </a:srgbClr>
          </a:solidFill>
          <a:ln w="12700">
            <a:miter lim="400000"/>
          </a:ln>
          <a:effectLst>
            <a:outerShdw blurRad="63500" rotWithShape="0">
              <a:srgbClr val="000000">
                <a:alpha val="40000"/>
              </a:srgbClr>
            </a:outerShdw>
          </a:effectLst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>
              <a:defRPr sz="2000" b="1">
                <a:solidFill>
                  <a:srgbClr val="FFFFFF"/>
                </a:solidFill>
              </a:defRPr>
            </a:lvl1pPr>
          </a:lstStyle>
          <a:p>
            <a:r>
              <a:rPr lang="ko-KR" altLang="en-US" dirty="0"/>
              <a:t>삼성</a:t>
            </a:r>
            <a:r>
              <a:rPr lang="en-US" altLang="ko-KR" dirty="0"/>
              <a:t>, LG, </a:t>
            </a:r>
            <a:r>
              <a:rPr lang="ko-KR" altLang="en-US" dirty="0"/>
              <a:t>현대 등 한국의 대기업들이 인도에서 활동 중</a:t>
            </a:r>
            <a:r>
              <a:rPr dirty="0"/>
              <a:t> </a:t>
            </a:r>
          </a:p>
        </p:txBody>
      </p:sp>
      <p:sp>
        <p:nvSpPr>
          <p:cNvPr id="338" name="TextBox 10"/>
          <p:cNvSpPr txBox="1"/>
          <p:nvPr/>
        </p:nvSpPr>
        <p:spPr>
          <a:xfrm>
            <a:off x="608228" y="2252803"/>
            <a:ext cx="10719166" cy="400110"/>
          </a:xfrm>
          <a:prstGeom prst="rect">
            <a:avLst/>
          </a:prstGeom>
          <a:solidFill>
            <a:srgbClr val="DBEEF4">
              <a:alpha val="99000"/>
            </a:srgbClr>
          </a:solidFill>
          <a:ln w="12700">
            <a:miter lim="400000"/>
          </a:ln>
          <a:effectLst>
            <a:outerShdw blurRad="50800" dist="38100" dir="16200000" rotWithShape="0">
              <a:srgbClr val="000000">
                <a:alpha val="40000"/>
              </a:srgbClr>
            </a:outerShdw>
          </a:effectLst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>
              <a:defRPr sz="2000" b="1">
                <a:solidFill>
                  <a:srgbClr val="31859C"/>
                </a:solidFill>
              </a:defRPr>
            </a:lvl1pPr>
          </a:lstStyle>
          <a:p>
            <a:r>
              <a:rPr lang="ko-KR" altLang="en-US" dirty="0"/>
              <a:t>기아자동차가 안드라프라데시 주</a:t>
            </a:r>
            <a:r>
              <a:rPr lang="en-US" altLang="ko-KR" dirty="0"/>
              <a:t>(</a:t>
            </a:r>
            <a:r>
              <a:rPr lang="ko-KR" altLang="en-US" dirty="0"/>
              <a:t>아난타푸르</a:t>
            </a:r>
            <a:r>
              <a:rPr lang="en-US" altLang="ko-KR" dirty="0"/>
              <a:t>)</a:t>
            </a:r>
            <a:r>
              <a:rPr lang="ko-KR" altLang="en-US" dirty="0"/>
              <a:t>에 제조시설 보유</a:t>
            </a:r>
            <a:endParaRPr dirty="0"/>
          </a:p>
        </p:txBody>
      </p:sp>
      <p:sp>
        <p:nvSpPr>
          <p:cNvPr id="339" name="TextBox 11"/>
          <p:cNvSpPr txBox="1"/>
          <p:nvPr/>
        </p:nvSpPr>
        <p:spPr>
          <a:xfrm>
            <a:off x="595633" y="2897883"/>
            <a:ext cx="10744356" cy="400110"/>
          </a:xfrm>
          <a:prstGeom prst="rect">
            <a:avLst/>
          </a:prstGeom>
          <a:solidFill>
            <a:srgbClr val="31859C">
              <a:alpha val="91000"/>
            </a:srgbClr>
          </a:solidFill>
          <a:ln w="12700">
            <a:miter lim="400000"/>
          </a:ln>
          <a:effectLst>
            <a:outerShdw blurRad="63500" rotWithShape="0">
              <a:srgbClr val="000000">
                <a:alpha val="40000"/>
              </a:srgbClr>
            </a:outerShdw>
          </a:effectLst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>
              <a:defRPr sz="2000" b="1">
                <a:solidFill>
                  <a:srgbClr val="FFFFFF"/>
                </a:solidFill>
              </a:defRPr>
            </a:lvl1pPr>
          </a:lstStyle>
          <a:p>
            <a:r>
              <a:rPr lang="ko-KR" altLang="en-US" dirty="0"/>
              <a:t>안드라프라데시 주의 주도인 아마라바티에 </a:t>
            </a:r>
            <a:r>
              <a:rPr lang="en-US" altLang="ko-KR" dirty="0"/>
              <a:t>‘</a:t>
            </a:r>
            <a:r>
              <a:rPr lang="ko-KR" altLang="en-US" dirty="0"/>
              <a:t>한국도시</a:t>
            </a:r>
            <a:r>
              <a:rPr lang="en-US" altLang="ko-KR" dirty="0"/>
              <a:t>(South Korean City)’ </a:t>
            </a:r>
            <a:r>
              <a:rPr lang="ko-KR" altLang="en-US" dirty="0"/>
              <a:t>조성을 계획 중</a:t>
            </a:r>
            <a:r>
              <a:rPr dirty="0"/>
              <a:t> </a:t>
            </a:r>
          </a:p>
        </p:txBody>
      </p:sp>
      <p:sp>
        <p:nvSpPr>
          <p:cNvPr id="340" name="TextBox 12"/>
          <p:cNvSpPr txBox="1"/>
          <p:nvPr/>
        </p:nvSpPr>
        <p:spPr>
          <a:xfrm>
            <a:off x="595305" y="3570916"/>
            <a:ext cx="10732090" cy="707886"/>
          </a:xfrm>
          <a:prstGeom prst="rect">
            <a:avLst/>
          </a:prstGeom>
          <a:solidFill>
            <a:srgbClr val="DBEEF4">
              <a:alpha val="99000"/>
            </a:srgbClr>
          </a:solidFill>
          <a:ln w="12700">
            <a:miter lim="400000"/>
          </a:ln>
          <a:effectLst>
            <a:outerShdw blurRad="50800" dist="38100" dir="16200000" rotWithShape="0">
              <a:srgbClr val="000000">
                <a:alpha val="40000"/>
              </a:srgbClr>
            </a:outerShdw>
          </a:effectLst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>
              <a:defRPr sz="2000" b="1">
                <a:solidFill>
                  <a:srgbClr val="31859C"/>
                </a:solidFill>
              </a:defRPr>
            </a:lvl1pPr>
          </a:lstStyle>
          <a:p>
            <a:r>
              <a:rPr lang="ko-KR" altLang="en-US" dirty="0"/>
              <a:t>한국 대표단이 전자</a:t>
            </a:r>
            <a:r>
              <a:rPr lang="en-US" altLang="ko-KR" dirty="0"/>
              <a:t>, </a:t>
            </a:r>
            <a:r>
              <a:rPr lang="ko-KR" altLang="en-US" dirty="0"/>
              <a:t>철강</a:t>
            </a:r>
            <a:r>
              <a:rPr lang="en-US" altLang="ko-KR" dirty="0"/>
              <a:t>, </a:t>
            </a:r>
            <a:r>
              <a:rPr lang="ko-KR" altLang="en-US" dirty="0"/>
              <a:t>물류</a:t>
            </a:r>
            <a:r>
              <a:rPr lang="en-US" altLang="ko-KR" dirty="0"/>
              <a:t>, </a:t>
            </a:r>
            <a:r>
              <a:rPr lang="ko-KR" altLang="en-US" dirty="0"/>
              <a:t>자동차부품</a:t>
            </a:r>
            <a:r>
              <a:rPr lang="en-US" altLang="ko-KR" dirty="0"/>
              <a:t>, </a:t>
            </a:r>
            <a:r>
              <a:rPr lang="ko-KR" altLang="en-US" dirty="0"/>
              <a:t>주류</a:t>
            </a:r>
            <a:r>
              <a:rPr lang="en-US" altLang="ko-KR" dirty="0"/>
              <a:t>, </a:t>
            </a:r>
            <a:r>
              <a:rPr lang="ko-KR" altLang="en-US" dirty="0"/>
              <a:t>의료</a:t>
            </a:r>
            <a:r>
              <a:rPr lang="en-US" altLang="ko-KR" dirty="0"/>
              <a:t>, </a:t>
            </a:r>
            <a:r>
              <a:rPr lang="ko-KR" altLang="en-US" dirty="0"/>
              <a:t>조선기자재 등의 분야에서 최소 </a:t>
            </a:r>
            <a:r>
              <a:rPr lang="en-US" altLang="ko-KR" dirty="0"/>
              <a:t>30</a:t>
            </a:r>
            <a:r>
              <a:rPr lang="ko-KR" altLang="en-US" dirty="0"/>
              <a:t>개 한국기업의 안드라프라데시 진출을 제안한 바 있음</a:t>
            </a:r>
            <a:r>
              <a:rPr lang="en-US" altLang="ko-KR" dirty="0"/>
              <a:t>.</a:t>
            </a:r>
            <a:endParaRPr dirty="0"/>
          </a:p>
        </p:txBody>
      </p:sp>
      <p:sp>
        <p:nvSpPr>
          <p:cNvPr id="341" name="TextBox 13"/>
          <p:cNvSpPr txBox="1"/>
          <p:nvPr/>
        </p:nvSpPr>
        <p:spPr>
          <a:xfrm>
            <a:off x="590152" y="4806220"/>
            <a:ext cx="10719166" cy="400110"/>
          </a:xfrm>
          <a:prstGeom prst="rect">
            <a:avLst/>
          </a:prstGeom>
          <a:solidFill>
            <a:srgbClr val="31859C">
              <a:alpha val="91000"/>
            </a:srgbClr>
          </a:solidFill>
          <a:ln w="12700">
            <a:miter lim="400000"/>
          </a:ln>
          <a:effectLst>
            <a:outerShdw blurRad="63500" rotWithShape="0">
              <a:srgbClr val="000000">
                <a:alpha val="40000"/>
              </a:srgbClr>
            </a:outerShdw>
          </a:effectLst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>
              <a:defRPr sz="2000" b="1">
                <a:solidFill>
                  <a:srgbClr val="FFFFFF"/>
                </a:solidFill>
              </a:defRPr>
            </a:lvl1pPr>
          </a:lstStyle>
          <a:p>
            <a:r>
              <a:rPr lang="en-US" dirty="0"/>
              <a:t>LG </a:t>
            </a:r>
            <a:r>
              <a:rPr lang="ko-KR" altLang="en-US" dirty="0"/>
              <a:t>폴리머</a:t>
            </a:r>
            <a:r>
              <a:rPr lang="en-US" altLang="ko-KR" dirty="0"/>
              <a:t>(</a:t>
            </a:r>
            <a:r>
              <a:rPr dirty="0"/>
              <a:t>LG Polymers</a:t>
            </a:r>
            <a:r>
              <a:rPr lang="en-US" altLang="ko-KR" dirty="0"/>
              <a:t>)</a:t>
            </a:r>
            <a:r>
              <a:rPr lang="ko-KR" altLang="en-US" dirty="0"/>
              <a:t>의 현지법인이 비샤카파트남에 위치</a:t>
            </a:r>
            <a:endParaRPr dirty="0"/>
          </a:p>
        </p:txBody>
      </p:sp>
      <p:sp>
        <p:nvSpPr>
          <p:cNvPr id="342" name="TextBox 14"/>
          <p:cNvSpPr txBox="1"/>
          <p:nvPr/>
        </p:nvSpPr>
        <p:spPr>
          <a:xfrm>
            <a:off x="608227" y="5475054"/>
            <a:ext cx="10701092" cy="400110"/>
          </a:xfrm>
          <a:prstGeom prst="rect">
            <a:avLst/>
          </a:prstGeom>
          <a:solidFill>
            <a:srgbClr val="DBEEF4">
              <a:alpha val="99000"/>
            </a:srgbClr>
          </a:solidFill>
          <a:ln w="12700">
            <a:miter lim="400000"/>
          </a:ln>
          <a:effectLst>
            <a:outerShdw blurRad="50800" dist="38100" dir="16200000" rotWithShape="0">
              <a:srgbClr val="000000">
                <a:alpha val="40000"/>
              </a:srgbClr>
            </a:outerShdw>
          </a:effectLst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>
              <a:defRPr sz="2000" b="1">
                <a:solidFill>
                  <a:srgbClr val="31859C"/>
                </a:solidFill>
              </a:defRPr>
            </a:lvl1pPr>
          </a:lstStyle>
          <a:p>
            <a:r>
              <a:rPr lang="ko-KR" altLang="en-US" dirty="0"/>
              <a:t>한국수출입은행이 비샤카파트남 지하철 인프라 건설에 자금 지원 예정</a:t>
            </a:r>
            <a:endParaRPr dirty="0"/>
          </a:p>
        </p:txBody>
      </p:sp>
      <p:sp>
        <p:nvSpPr>
          <p:cNvPr id="343" name="TextBox 15"/>
          <p:cNvSpPr txBox="1"/>
          <p:nvPr/>
        </p:nvSpPr>
        <p:spPr>
          <a:xfrm>
            <a:off x="590152" y="6108144"/>
            <a:ext cx="10719166" cy="400110"/>
          </a:xfrm>
          <a:prstGeom prst="rect">
            <a:avLst/>
          </a:prstGeom>
          <a:solidFill>
            <a:srgbClr val="31859C">
              <a:alpha val="91000"/>
            </a:srgbClr>
          </a:solidFill>
          <a:ln w="12700">
            <a:miter lim="400000"/>
          </a:ln>
          <a:effectLst>
            <a:outerShdw blurRad="63500" rotWithShape="0">
              <a:srgbClr val="000000">
                <a:alpha val="40000"/>
              </a:srgbClr>
            </a:outerShdw>
          </a:effectLst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>
              <a:defRPr sz="2000" b="1">
                <a:solidFill>
                  <a:srgbClr val="FFFFFF"/>
                </a:solidFill>
              </a:defRPr>
            </a:lvl1pPr>
          </a:lstStyle>
          <a:p>
            <a:r>
              <a:rPr dirty="0"/>
              <a:t>VCCI</a:t>
            </a:r>
            <a:r>
              <a:rPr lang="ko-KR" altLang="en-US" dirty="0"/>
              <a:t>가 </a:t>
            </a:r>
            <a:r>
              <a:rPr lang="en-US" altLang="ko-KR" dirty="0"/>
              <a:t>KOTRA</a:t>
            </a:r>
            <a:r>
              <a:rPr lang="ko-KR" altLang="en-US" dirty="0"/>
              <a:t>와 손잡고 </a:t>
            </a:r>
            <a:r>
              <a:rPr lang="en-US" altLang="ko-KR" dirty="0"/>
              <a:t>2015</a:t>
            </a:r>
            <a:r>
              <a:rPr lang="ko-KR" altLang="en-US" dirty="0"/>
              <a:t>년 </a:t>
            </a:r>
            <a:r>
              <a:rPr lang="en-US" altLang="ko-KR" dirty="0"/>
              <a:t>9</a:t>
            </a:r>
            <a:r>
              <a:rPr lang="ko-KR" altLang="en-US" dirty="0"/>
              <a:t>월 </a:t>
            </a:r>
            <a:r>
              <a:rPr lang="en-US" altLang="ko-KR" dirty="0"/>
              <a:t>22</a:t>
            </a:r>
            <a:r>
              <a:rPr lang="ko-KR" altLang="en-US" dirty="0"/>
              <a:t>일 코리아 카라반</a:t>
            </a:r>
            <a:r>
              <a:rPr lang="en-US" altLang="ko-KR" dirty="0"/>
              <a:t>(</a:t>
            </a:r>
            <a:r>
              <a:rPr dirty="0"/>
              <a:t>Korea Caravan</a:t>
            </a:r>
            <a:r>
              <a:rPr lang="en-US" altLang="ko-KR" dirty="0"/>
              <a:t>)</a:t>
            </a:r>
            <a:r>
              <a:rPr dirty="0"/>
              <a:t> </a:t>
            </a:r>
            <a:r>
              <a:rPr lang="ko-KR" altLang="en-US" dirty="0"/>
              <a:t>주최</a:t>
            </a:r>
            <a:endParaRPr dirty="0"/>
          </a:p>
        </p:txBody>
      </p:sp>
    </p:spTree>
  </p:cSld>
  <p:clrMapOvr>
    <a:masterClrMapping/>
  </p:clrMapOvr>
  <p:transition spd="med"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5" name="Rectangle 3"/>
          <p:cNvSpPr/>
          <p:nvPr/>
        </p:nvSpPr>
        <p:spPr>
          <a:xfrm>
            <a:off x="4703059" y="201283"/>
            <a:ext cx="2785883" cy="523220"/>
          </a:xfrm>
          <a:prstGeom prst="rect">
            <a:avLst/>
          </a:prstGeom>
          <a:solidFill>
            <a:srgbClr val="FFFFFF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45719" rIns="45719">
            <a:spAutoFit/>
          </a:bodyPr>
          <a:lstStyle>
            <a:lvl1pPr algn="ctr">
              <a:defRPr sz="3200" cap="all" spc="600">
                <a:solidFill>
                  <a:srgbClr val="E814F8"/>
                </a:solidFill>
                <a:effectLst>
                  <a:outerShdw blurRad="38100" dist="38100" dir="2700000" rotWithShape="0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sz="2800" dirty="0"/>
              <a:t>VCCI </a:t>
            </a:r>
            <a:r>
              <a:rPr lang="ko-KR" altLang="en-US" sz="2800" dirty="0"/>
              <a:t>소개</a:t>
            </a:r>
            <a:endParaRPr sz="2800" dirty="0"/>
          </a:p>
        </p:txBody>
      </p:sp>
      <p:sp>
        <p:nvSpPr>
          <p:cNvPr id="346" name="TextBox 6"/>
          <p:cNvSpPr txBox="1"/>
          <p:nvPr/>
        </p:nvSpPr>
        <p:spPr>
          <a:xfrm>
            <a:off x="737365" y="5845225"/>
            <a:ext cx="10615521" cy="400110"/>
          </a:xfrm>
          <a:prstGeom prst="rect">
            <a:avLst/>
          </a:prstGeom>
          <a:solidFill>
            <a:srgbClr val="31859C">
              <a:alpha val="91000"/>
            </a:srgbClr>
          </a:solidFill>
          <a:ln w="12700">
            <a:miter lim="400000"/>
          </a:ln>
          <a:effectLst>
            <a:outerShdw blurRad="63500" rotWithShape="0">
              <a:srgbClr val="000000">
                <a:alpha val="40000"/>
              </a:srgbClr>
            </a:outerShdw>
          </a:effectLst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/>
          <a:p>
            <a:pPr>
              <a:buSzPct val="100000"/>
              <a:defRPr sz="2000" b="1">
                <a:solidFill>
                  <a:srgbClr val="FFFFFF"/>
                </a:solidFill>
              </a:defRPr>
            </a:pPr>
            <a:r>
              <a:rPr lang="ko-KR" altLang="en-US" dirty="0"/>
              <a:t>국제적 기업들의 인도 비즈니스 파트너 발굴 및 정부기관 관련 업무 처리 지원</a:t>
            </a:r>
            <a:endParaRPr dirty="0"/>
          </a:p>
        </p:txBody>
      </p:sp>
      <p:sp>
        <p:nvSpPr>
          <p:cNvPr id="347" name="Rectangle 4"/>
          <p:cNvSpPr/>
          <p:nvPr/>
        </p:nvSpPr>
        <p:spPr>
          <a:xfrm>
            <a:off x="737369" y="1136737"/>
            <a:ext cx="10615521" cy="400110"/>
          </a:xfrm>
          <a:prstGeom prst="rect">
            <a:avLst/>
          </a:prstGeom>
          <a:solidFill>
            <a:srgbClr val="DBEEF4">
              <a:alpha val="99000"/>
            </a:srgbClr>
          </a:solidFill>
          <a:ln w="12700">
            <a:miter lim="400000"/>
          </a:ln>
          <a:effectLst>
            <a:outerShdw blurRad="50800" dist="38100" dir="16200000" rotWithShape="0">
              <a:srgbClr val="000000">
                <a:alpha val="40000"/>
              </a:srgbClr>
            </a:outerShdw>
          </a:effectLst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>
              <a:defRPr sz="2000" b="1">
                <a:solidFill>
                  <a:srgbClr val="31859C"/>
                </a:solidFill>
              </a:defRPr>
            </a:lvl1pPr>
          </a:lstStyle>
          <a:p>
            <a:r>
              <a:rPr lang="ko-KR" altLang="en-US" dirty="0"/>
              <a:t>비샤카파트남 상공회의소</a:t>
            </a:r>
            <a:r>
              <a:rPr lang="en-US" altLang="ko-KR" dirty="0"/>
              <a:t>(VCCI)</a:t>
            </a:r>
            <a:r>
              <a:rPr lang="ko-KR" altLang="en-US" dirty="0"/>
              <a:t>는 </a:t>
            </a:r>
            <a:r>
              <a:rPr dirty="0"/>
              <a:t>1931</a:t>
            </a:r>
            <a:r>
              <a:rPr lang="ko-KR" altLang="en-US" dirty="0"/>
              <a:t>년에 설립되었습니다</a:t>
            </a:r>
            <a:r>
              <a:rPr dirty="0"/>
              <a:t>.</a:t>
            </a:r>
          </a:p>
        </p:txBody>
      </p:sp>
      <p:pic>
        <p:nvPicPr>
          <p:cNvPr id="348" name="Picture 12" descr="Picture 12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-9653" y="28705"/>
            <a:ext cx="705055" cy="663991"/>
          </a:xfrm>
          <a:prstGeom prst="rect">
            <a:avLst/>
          </a:prstGeom>
          <a:ln w="12700">
            <a:miter lim="400000"/>
          </a:ln>
        </p:spPr>
      </p:pic>
      <p:sp>
        <p:nvSpPr>
          <p:cNvPr id="2" name="Rectangle 1"/>
          <p:cNvSpPr/>
          <p:nvPr/>
        </p:nvSpPr>
        <p:spPr>
          <a:xfrm>
            <a:off x="734499" y="1865031"/>
            <a:ext cx="1653017" cy="400110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pPr>
              <a:defRPr sz="2000" b="1" u="sng" spc="600">
                <a:solidFill>
                  <a:srgbClr val="FFFFFF"/>
                </a:solidFill>
              </a:defRPr>
            </a:pPr>
            <a:r>
              <a:rPr lang="ko-KR" altLang="en-US" dirty="0">
                <a:solidFill>
                  <a:schemeClr val="accent5"/>
                </a:solidFill>
              </a:rPr>
              <a:t>설립 목표</a:t>
            </a:r>
            <a:endParaRPr lang="en-IN" dirty="0">
              <a:solidFill>
                <a:schemeClr val="accent5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737368" y="2431208"/>
            <a:ext cx="10615521" cy="400110"/>
          </a:xfrm>
          <a:prstGeom prst="rect">
            <a:avLst/>
          </a:prstGeom>
          <a:solidFill>
            <a:srgbClr val="DBEEF4">
              <a:alpha val="99000"/>
            </a:srgbClr>
          </a:solidFill>
          <a:ln w="12700">
            <a:miter lim="400000"/>
          </a:ln>
          <a:effectLst>
            <a:outerShdw blurRad="50800" dist="38100" dir="16200000" rotWithShape="0">
              <a:srgbClr val="000000">
                <a:alpha val="40000"/>
              </a:srgbClr>
            </a:outerShdw>
          </a:effectLst>
        </p:spPr>
        <p:txBody>
          <a:bodyPr wrap="square" lIns="45719" rIns="45719">
            <a:spAutoFit/>
          </a:bodyPr>
          <a:lstStyle/>
          <a:p>
            <a:r>
              <a:rPr lang="ko-KR" altLang="en-US" sz="2000" b="1" dirty="0">
                <a:solidFill>
                  <a:srgbClr val="31859C"/>
                </a:solidFill>
              </a:rPr>
              <a:t>재계 지원 및 주</a:t>
            </a:r>
            <a:r>
              <a:rPr lang="en-US" altLang="ko-KR" sz="2000" b="1" dirty="0">
                <a:solidFill>
                  <a:srgbClr val="31859C"/>
                </a:solidFill>
              </a:rPr>
              <a:t>/</a:t>
            </a:r>
            <a:r>
              <a:rPr lang="ko-KR" altLang="en-US" sz="2000" b="1" dirty="0">
                <a:solidFill>
                  <a:srgbClr val="31859C"/>
                </a:solidFill>
              </a:rPr>
              <a:t>중앙정부와의 공조</a:t>
            </a:r>
            <a:r>
              <a:rPr lang="en-US" sz="2000" b="1" dirty="0">
                <a:solidFill>
                  <a:srgbClr val="31859C"/>
                </a:solidFill>
              </a:rPr>
              <a:t> </a:t>
            </a:r>
          </a:p>
        </p:txBody>
      </p:sp>
      <p:sp>
        <p:nvSpPr>
          <p:cNvPr id="4" name="Rectangle 3"/>
          <p:cNvSpPr/>
          <p:nvPr/>
        </p:nvSpPr>
        <p:spPr>
          <a:xfrm>
            <a:off x="734500" y="3012457"/>
            <a:ext cx="10618390" cy="707886"/>
          </a:xfrm>
          <a:prstGeom prst="rect">
            <a:avLst/>
          </a:prstGeom>
          <a:solidFill>
            <a:srgbClr val="31859C">
              <a:alpha val="91000"/>
            </a:srgbClr>
          </a:solidFill>
          <a:ln w="12700">
            <a:miter lim="400000"/>
          </a:ln>
          <a:effectLst>
            <a:outerShdw blurRad="63500" rotWithShape="0">
              <a:srgbClr val="000000">
                <a:alpha val="40000"/>
              </a:srgbClr>
            </a:outerShdw>
          </a:effectLst>
        </p:spPr>
        <p:txBody>
          <a:bodyPr wrap="square" lIns="45719" rIns="45719">
            <a:spAutoFit/>
          </a:bodyPr>
          <a:lstStyle/>
          <a:p>
            <a:r>
              <a:rPr lang="ko-KR" altLang="en-US" sz="2000" b="1" dirty="0">
                <a:solidFill>
                  <a:srgbClr val="FFFFFF"/>
                </a:solidFill>
              </a:rPr>
              <a:t>비즈니스 리더</a:t>
            </a:r>
            <a:r>
              <a:rPr lang="en-US" altLang="ko-KR" sz="2000" b="1" dirty="0">
                <a:solidFill>
                  <a:srgbClr val="FFFFFF"/>
                </a:solidFill>
              </a:rPr>
              <a:t>, </a:t>
            </a:r>
            <a:r>
              <a:rPr lang="ko-KR" altLang="en-US" sz="2000" b="1" dirty="0">
                <a:solidFill>
                  <a:srgbClr val="FFFFFF"/>
                </a:solidFill>
              </a:rPr>
              <a:t>무역협회</a:t>
            </a:r>
            <a:r>
              <a:rPr lang="en-US" altLang="ko-KR" sz="2000" b="1" dirty="0">
                <a:solidFill>
                  <a:srgbClr val="FFFFFF"/>
                </a:solidFill>
              </a:rPr>
              <a:t>, </a:t>
            </a:r>
            <a:r>
              <a:rPr lang="ko-KR" altLang="en-US" sz="2000" b="1" dirty="0">
                <a:solidFill>
                  <a:srgbClr val="FFFFFF"/>
                </a:solidFill>
              </a:rPr>
              <a:t>자매 상공회의소</a:t>
            </a:r>
            <a:r>
              <a:rPr lang="en-US" altLang="ko-KR" sz="2000" b="1" dirty="0">
                <a:solidFill>
                  <a:srgbClr val="FFFFFF"/>
                </a:solidFill>
              </a:rPr>
              <a:t>, </a:t>
            </a:r>
            <a:r>
              <a:rPr lang="ko-KR" altLang="en-US" sz="2000" b="1" dirty="0">
                <a:solidFill>
                  <a:srgbClr val="FFFFFF"/>
                </a:solidFill>
              </a:rPr>
              <a:t>정부기관</a:t>
            </a:r>
            <a:r>
              <a:rPr lang="en-US" altLang="ko-KR" sz="2000" b="1" dirty="0">
                <a:solidFill>
                  <a:srgbClr val="FFFFFF"/>
                </a:solidFill>
              </a:rPr>
              <a:t>, </a:t>
            </a:r>
            <a:r>
              <a:rPr lang="ko-KR" altLang="en-US" sz="2000" b="1" dirty="0">
                <a:solidFill>
                  <a:srgbClr val="FFFFFF"/>
                </a:solidFill>
              </a:rPr>
              <a:t>공무원 및 해외 고위직 인사들과 공고한 관계 구축</a:t>
            </a:r>
            <a:endParaRPr lang="en-US" sz="2000" b="1" dirty="0">
              <a:solidFill>
                <a:srgbClr val="FFFFFF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695401" y="3869808"/>
            <a:ext cx="10657487" cy="400110"/>
          </a:xfrm>
          <a:prstGeom prst="rect">
            <a:avLst/>
          </a:prstGeom>
          <a:solidFill>
            <a:srgbClr val="DBEEF4">
              <a:alpha val="99000"/>
            </a:srgbClr>
          </a:solidFill>
          <a:ln w="12700">
            <a:miter lim="400000"/>
          </a:ln>
          <a:effectLst>
            <a:outerShdw blurRad="50800" dist="38100" dir="16200000" rotWithShape="0">
              <a:srgbClr val="000000">
                <a:alpha val="40000"/>
              </a:srgbClr>
            </a:outerShdw>
          </a:effectLst>
        </p:spPr>
        <p:txBody>
          <a:bodyPr wrap="square" lIns="45719" rIns="45719">
            <a:spAutoFit/>
          </a:bodyPr>
          <a:lstStyle/>
          <a:p>
            <a:r>
              <a:rPr lang="ko-KR" altLang="en-US" sz="2000" b="1" dirty="0">
                <a:solidFill>
                  <a:srgbClr val="31859C"/>
                </a:solidFill>
              </a:rPr>
              <a:t>재계의 정보 관문 역할 수행</a:t>
            </a:r>
            <a:endParaRPr lang="en-US" sz="2000" b="1" dirty="0">
              <a:solidFill>
                <a:srgbClr val="31859C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695400" y="4505876"/>
            <a:ext cx="10657487" cy="400110"/>
          </a:xfrm>
          <a:prstGeom prst="rect">
            <a:avLst/>
          </a:prstGeom>
          <a:solidFill>
            <a:srgbClr val="31859C">
              <a:alpha val="91000"/>
            </a:srgbClr>
          </a:solidFill>
          <a:ln w="12700">
            <a:miter lim="400000"/>
          </a:ln>
          <a:effectLst>
            <a:outerShdw blurRad="63500" rotWithShape="0">
              <a:srgbClr val="000000">
                <a:alpha val="40000"/>
              </a:srgbClr>
            </a:outerShdw>
          </a:effectLst>
        </p:spPr>
        <p:txBody>
          <a:bodyPr wrap="square" lIns="45719" rIns="45719">
            <a:spAutoFit/>
          </a:bodyPr>
          <a:lstStyle/>
          <a:p>
            <a:r>
              <a:rPr lang="ko-KR" altLang="en-US" sz="2000" b="1" dirty="0">
                <a:solidFill>
                  <a:srgbClr val="FFFFFF"/>
                </a:solidFill>
              </a:rPr>
              <a:t>네트워킹</a:t>
            </a:r>
            <a:r>
              <a:rPr lang="en-US" altLang="ko-KR" sz="2000" b="1" dirty="0">
                <a:solidFill>
                  <a:srgbClr val="FFFFFF"/>
                </a:solidFill>
              </a:rPr>
              <a:t>, </a:t>
            </a:r>
            <a:r>
              <a:rPr lang="ko-KR" altLang="en-US" sz="2000" b="1" dirty="0">
                <a:solidFill>
                  <a:srgbClr val="FFFFFF"/>
                </a:solidFill>
              </a:rPr>
              <a:t>세미나</a:t>
            </a:r>
            <a:r>
              <a:rPr lang="en-US" altLang="ko-KR" sz="2000" b="1" dirty="0">
                <a:solidFill>
                  <a:srgbClr val="FFFFFF"/>
                </a:solidFill>
              </a:rPr>
              <a:t>, </a:t>
            </a:r>
            <a:r>
              <a:rPr lang="ko-KR" altLang="en-US" sz="2000" b="1" dirty="0">
                <a:solidFill>
                  <a:srgbClr val="FFFFFF"/>
                </a:solidFill>
              </a:rPr>
              <a:t>국제무역박람회 및 워크숍 홍보 및 지원</a:t>
            </a:r>
            <a:r>
              <a:rPr lang="en-US" sz="2000" b="1" dirty="0">
                <a:solidFill>
                  <a:srgbClr val="FFFFFF"/>
                </a:solidFill>
              </a:rPr>
              <a:t> </a:t>
            </a:r>
          </a:p>
        </p:txBody>
      </p:sp>
      <p:sp>
        <p:nvSpPr>
          <p:cNvPr id="7" name="Rectangle 6"/>
          <p:cNvSpPr/>
          <p:nvPr/>
        </p:nvSpPr>
        <p:spPr>
          <a:xfrm>
            <a:off x="734499" y="5210070"/>
            <a:ext cx="10618387" cy="400110"/>
          </a:xfrm>
          <a:prstGeom prst="rect">
            <a:avLst/>
          </a:prstGeom>
          <a:solidFill>
            <a:srgbClr val="DBEEF4">
              <a:alpha val="99000"/>
            </a:srgbClr>
          </a:solidFill>
          <a:ln w="12700">
            <a:miter lim="400000"/>
          </a:ln>
          <a:effectLst>
            <a:outerShdw blurRad="50800" dist="38100" dir="16200000" rotWithShape="0">
              <a:srgbClr val="000000">
                <a:alpha val="40000"/>
              </a:srgbClr>
            </a:outerShdw>
          </a:effectLst>
        </p:spPr>
        <p:txBody>
          <a:bodyPr wrap="square" lIns="45719" rIns="45719">
            <a:spAutoFit/>
          </a:bodyPr>
          <a:lstStyle/>
          <a:p>
            <a:r>
              <a:rPr lang="ko-KR" altLang="en-US" sz="2000" b="1" dirty="0">
                <a:solidFill>
                  <a:srgbClr val="31859C"/>
                </a:solidFill>
              </a:rPr>
              <a:t>국제 상공회의소 및 재계와 교류</a:t>
            </a:r>
            <a:endParaRPr lang="en-US" sz="2000" b="1" dirty="0">
              <a:solidFill>
                <a:srgbClr val="31859C"/>
              </a:solidFill>
            </a:endParaRPr>
          </a:p>
        </p:txBody>
      </p:sp>
    </p:spTree>
  </p:cSld>
  <p:clrMapOvr>
    <a:masterClrMapping/>
  </p:clrMapOvr>
  <p:transition spd="med"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0" name="Rectangle 3"/>
          <p:cNvSpPr/>
          <p:nvPr/>
        </p:nvSpPr>
        <p:spPr>
          <a:xfrm>
            <a:off x="3653948" y="258619"/>
            <a:ext cx="4884104" cy="523220"/>
          </a:xfrm>
          <a:prstGeom prst="rect">
            <a:avLst/>
          </a:prstGeom>
          <a:solidFill>
            <a:srgbClr val="FFFFFF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45719" rIns="45719">
            <a:spAutoFit/>
          </a:bodyPr>
          <a:lstStyle>
            <a:lvl1pPr algn="ctr">
              <a:defRPr sz="3200" spc="600">
                <a:solidFill>
                  <a:srgbClr val="E814F8"/>
                </a:solidFill>
                <a:effectLst>
                  <a:outerShdw blurRad="38100" dist="38100" dir="2700000" rotWithShape="0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ko-KR" altLang="en-US" sz="2800" dirty="0"/>
              <a:t>중요 웹사이트 링크</a:t>
            </a:r>
            <a:endParaRPr sz="2800" dirty="0"/>
          </a:p>
        </p:txBody>
      </p:sp>
      <p:pic>
        <p:nvPicPr>
          <p:cNvPr id="351" name="Picture 7" descr="Picture 7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-9653" y="100714"/>
            <a:ext cx="705055" cy="663990"/>
          </a:xfrm>
          <a:prstGeom prst="rect">
            <a:avLst/>
          </a:prstGeom>
          <a:ln w="12700">
            <a:miter lim="400000"/>
          </a:ln>
        </p:spPr>
      </p:pic>
      <p:sp>
        <p:nvSpPr>
          <p:cNvPr id="352" name="TextBox 1"/>
          <p:cNvSpPr txBox="1"/>
          <p:nvPr/>
        </p:nvSpPr>
        <p:spPr>
          <a:xfrm>
            <a:off x="590768" y="1393641"/>
            <a:ext cx="10888841" cy="400110"/>
          </a:xfrm>
          <a:prstGeom prst="rect">
            <a:avLst/>
          </a:prstGeom>
          <a:solidFill>
            <a:srgbClr val="DBEEF4">
              <a:alpha val="99000"/>
            </a:srgbClr>
          </a:solidFill>
          <a:ln w="12700">
            <a:miter lim="400000"/>
          </a:ln>
          <a:effectLst>
            <a:outerShdw blurRad="50800" dist="38100" dir="16200000" rotWithShape="0">
              <a:srgbClr val="000000">
                <a:alpha val="40000"/>
              </a:srgbClr>
            </a:outerShdw>
          </a:effectLst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>
              <a:defRPr sz="2000" b="1">
                <a:solidFill>
                  <a:srgbClr val="31859C"/>
                </a:solidFill>
              </a:defRPr>
            </a:lvl1pPr>
          </a:lstStyle>
          <a:p>
            <a:r>
              <a:rPr lang="ko-KR" altLang="en-US" dirty="0"/>
              <a:t>메이크 인 인디아</a:t>
            </a:r>
            <a:r>
              <a:rPr lang="en-US" altLang="ko-KR" dirty="0"/>
              <a:t>(</a:t>
            </a:r>
            <a:r>
              <a:rPr dirty="0"/>
              <a:t>Make in India</a:t>
            </a:r>
            <a:r>
              <a:rPr lang="en-US" altLang="ko-KR" dirty="0"/>
              <a:t>)</a:t>
            </a:r>
            <a:r>
              <a:rPr dirty="0"/>
              <a:t> : http://www.makeinindia.com/home</a:t>
            </a:r>
          </a:p>
        </p:txBody>
      </p:sp>
      <p:sp>
        <p:nvSpPr>
          <p:cNvPr id="353" name="TextBox 2"/>
          <p:cNvSpPr txBox="1"/>
          <p:nvPr/>
        </p:nvSpPr>
        <p:spPr>
          <a:xfrm>
            <a:off x="590768" y="2105259"/>
            <a:ext cx="10888841" cy="400110"/>
          </a:xfrm>
          <a:prstGeom prst="rect">
            <a:avLst/>
          </a:prstGeom>
          <a:solidFill>
            <a:srgbClr val="31859C">
              <a:alpha val="91000"/>
            </a:srgbClr>
          </a:solidFill>
          <a:ln w="12700">
            <a:miter lim="400000"/>
          </a:ln>
          <a:effectLst>
            <a:outerShdw blurRad="63500" rotWithShape="0">
              <a:srgbClr val="000000">
                <a:alpha val="40000"/>
              </a:srgbClr>
            </a:outerShdw>
          </a:effectLst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>
              <a:defRPr sz="2000" b="1">
                <a:solidFill>
                  <a:srgbClr val="FFFFFF"/>
                </a:solidFill>
              </a:defRPr>
            </a:lvl1pPr>
          </a:lstStyle>
          <a:p>
            <a:r>
              <a:rPr lang="ko-KR" altLang="en-US" dirty="0"/>
              <a:t>인도 국가 포털 </a:t>
            </a:r>
            <a:r>
              <a:rPr dirty="0"/>
              <a:t>- https://www.india.gov.in/topics/industries</a:t>
            </a:r>
          </a:p>
        </p:txBody>
      </p:sp>
      <p:sp>
        <p:nvSpPr>
          <p:cNvPr id="354" name="TextBox 4"/>
          <p:cNvSpPr txBox="1"/>
          <p:nvPr/>
        </p:nvSpPr>
        <p:spPr>
          <a:xfrm>
            <a:off x="590768" y="2872593"/>
            <a:ext cx="10888841" cy="400110"/>
          </a:xfrm>
          <a:prstGeom prst="rect">
            <a:avLst/>
          </a:prstGeom>
          <a:solidFill>
            <a:srgbClr val="DBEEF4">
              <a:alpha val="99000"/>
            </a:srgbClr>
          </a:solidFill>
          <a:ln w="12700">
            <a:miter lim="400000"/>
          </a:ln>
          <a:effectLst>
            <a:outerShdw blurRad="50800" dist="38100" dir="16200000" rotWithShape="0">
              <a:srgbClr val="000000">
                <a:alpha val="40000"/>
              </a:srgbClr>
            </a:outerShdw>
          </a:effectLst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/>
          <a:p>
            <a:pPr>
              <a:defRPr sz="2000" b="1">
                <a:solidFill>
                  <a:srgbClr val="31859C"/>
                </a:solidFill>
              </a:defRPr>
            </a:pPr>
            <a:r>
              <a:rPr lang="ko-KR" altLang="en-US" dirty="0"/>
              <a:t>인도 정부기관 일람 </a:t>
            </a:r>
            <a:r>
              <a:rPr dirty="0"/>
              <a:t>- </a:t>
            </a:r>
            <a:r>
              <a:rPr u="sng" dirty="0">
                <a:solidFill>
                  <a:srgbClr val="0000FF"/>
                </a:solidFill>
                <a:uFill>
                  <a:solidFill>
                    <a:srgbClr val="0000FF"/>
                  </a:solidFill>
                </a:uFill>
                <a:hlinkClick r:id="rId3"/>
              </a:rPr>
              <a:t>http://goidirectory.nic.in/index.php</a:t>
            </a:r>
          </a:p>
        </p:txBody>
      </p:sp>
      <p:sp>
        <p:nvSpPr>
          <p:cNvPr id="355" name="TextBox 8"/>
          <p:cNvSpPr txBox="1"/>
          <p:nvPr/>
        </p:nvSpPr>
        <p:spPr>
          <a:xfrm>
            <a:off x="599332" y="3538153"/>
            <a:ext cx="10880277" cy="400110"/>
          </a:xfrm>
          <a:prstGeom prst="rect">
            <a:avLst/>
          </a:prstGeom>
          <a:solidFill>
            <a:srgbClr val="31859C">
              <a:alpha val="91000"/>
            </a:srgbClr>
          </a:solidFill>
          <a:ln w="12700">
            <a:miter lim="400000"/>
          </a:ln>
          <a:effectLst>
            <a:outerShdw blurRad="63500" rotWithShape="0">
              <a:srgbClr val="000000">
                <a:alpha val="40000"/>
              </a:srgbClr>
            </a:outerShdw>
          </a:effectLst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/>
          <a:p>
            <a:pPr>
              <a:defRPr sz="2000" b="1">
                <a:solidFill>
                  <a:srgbClr val="FFFFFF"/>
                </a:solidFill>
              </a:defRPr>
            </a:pPr>
            <a:r>
              <a:rPr lang="ko-KR" altLang="en-US" dirty="0"/>
              <a:t>안드라프라데시 포털 </a:t>
            </a:r>
            <a:r>
              <a:rPr dirty="0"/>
              <a:t>-  </a:t>
            </a:r>
            <a:r>
              <a:rPr u="sng" dirty="0">
                <a:solidFill>
                  <a:srgbClr val="0000FF"/>
                </a:solidFill>
                <a:uFill>
                  <a:solidFill>
                    <a:srgbClr val="0000FF"/>
                  </a:solidFill>
                </a:uFill>
                <a:hlinkClick r:id="rId4"/>
              </a:rPr>
              <a:t>https://www.ap.gov.in/</a:t>
            </a:r>
          </a:p>
        </p:txBody>
      </p:sp>
      <p:sp>
        <p:nvSpPr>
          <p:cNvPr id="356" name="TextBox 9"/>
          <p:cNvSpPr txBox="1"/>
          <p:nvPr/>
        </p:nvSpPr>
        <p:spPr>
          <a:xfrm>
            <a:off x="611891" y="4242801"/>
            <a:ext cx="10867719" cy="400110"/>
          </a:xfrm>
          <a:prstGeom prst="rect">
            <a:avLst/>
          </a:prstGeom>
          <a:solidFill>
            <a:srgbClr val="DBEEF4">
              <a:alpha val="99000"/>
            </a:srgbClr>
          </a:solidFill>
          <a:ln w="12700">
            <a:miter lim="400000"/>
          </a:ln>
          <a:effectLst>
            <a:outerShdw blurRad="50800" dist="38100" dir="16200000" rotWithShape="0">
              <a:srgbClr val="000000">
                <a:alpha val="40000"/>
              </a:srgbClr>
            </a:outerShdw>
          </a:effectLst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/>
          <a:p>
            <a:pPr>
              <a:defRPr sz="2000" b="1">
                <a:solidFill>
                  <a:srgbClr val="31859C"/>
                </a:solidFill>
              </a:defRPr>
            </a:pPr>
            <a:r>
              <a:rPr lang="ko-KR" altLang="en-US" dirty="0"/>
              <a:t>안드라프라데시 산업부 </a:t>
            </a:r>
            <a:r>
              <a:rPr lang="en-US" dirty="0"/>
              <a:t>- </a:t>
            </a:r>
            <a:r>
              <a:rPr u="sng" dirty="0">
                <a:solidFill>
                  <a:srgbClr val="0000FF"/>
                </a:solidFill>
                <a:uFill>
                  <a:solidFill>
                    <a:srgbClr val="0000FF"/>
                  </a:solidFill>
                </a:uFill>
                <a:hlinkClick r:id="rId5"/>
              </a:rPr>
              <a:t>https://www.apindustries.gov.in/apindus/Default.aspx</a:t>
            </a:r>
          </a:p>
        </p:txBody>
      </p:sp>
      <p:sp>
        <p:nvSpPr>
          <p:cNvPr id="357" name="TextBox 10"/>
          <p:cNvSpPr txBox="1"/>
          <p:nvPr/>
        </p:nvSpPr>
        <p:spPr>
          <a:xfrm>
            <a:off x="601428" y="4976421"/>
            <a:ext cx="10878182" cy="400110"/>
          </a:xfrm>
          <a:prstGeom prst="rect">
            <a:avLst/>
          </a:prstGeom>
          <a:solidFill>
            <a:srgbClr val="31859C">
              <a:alpha val="91000"/>
            </a:srgbClr>
          </a:solidFill>
          <a:ln w="12700">
            <a:miter lim="400000"/>
          </a:ln>
          <a:effectLst>
            <a:outerShdw blurRad="63500" rotWithShape="0">
              <a:srgbClr val="000000">
                <a:alpha val="40000"/>
              </a:srgbClr>
            </a:outerShdw>
          </a:effectLst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/>
          <a:p>
            <a:pPr>
              <a:defRPr sz="2000" b="1">
                <a:solidFill>
                  <a:srgbClr val="FFFFFF"/>
                </a:solidFill>
              </a:defRPr>
            </a:pPr>
            <a:r>
              <a:rPr lang="ko-KR" altLang="en-US" dirty="0"/>
              <a:t>비샤카파트남 지구</a:t>
            </a:r>
            <a:r>
              <a:rPr dirty="0"/>
              <a:t> -  </a:t>
            </a:r>
            <a:r>
              <a:rPr u="sng" dirty="0">
                <a:solidFill>
                  <a:srgbClr val="0000FF"/>
                </a:solidFill>
                <a:uFill>
                  <a:solidFill>
                    <a:srgbClr val="0000FF"/>
                  </a:solidFill>
                </a:uFill>
                <a:hlinkClick r:id="rId6"/>
              </a:rPr>
              <a:t>http://visakhapatnam.nic.in/</a:t>
            </a:r>
          </a:p>
        </p:txBody>
      </p:sp>
      <p:sp>
        <p:nvSpPr>
          <p:cNvPr id="358" name="TextBox 11"/>
          <p:cNvSpPr txBox="1"/>
          <p:nvPr/>
        </p:nvSpPr>
        <p:spPr>
          <a:xfrm>
            <a:off x="551383" y="5693185"/>
            <a:ext cx="10867720" cy="400110"/>
          </a:xfrm>
          <a:prstGeom prst="rect">
            <a:avLst/>
          </a:prstGeom>
          <a:solidFill>
            <a:srgbClr val="DBEEF4">
              <a:alpha val="99000"/>
            </a:srgbClr>
          </a:solidFill>
          <a:ln w="12700">
            <a:miter lim="400000"/>
          </a:ln>
          <a:effectLst>
            <a:outerShdw blurRad="50800" dist="38100" dir="16200000" rotWithShape="0">
              <a:srgbClr val="000000">
                <a:alpha val="40000"/>
              </a:srgbClr>
            </a:outerShdw>
          </a:effectLst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/>
          <a:p>
            <a:pPr>
              <a:defRPr sz="2000" b="1">
                <a:solidFill>
                  <a:srgbClr val="31859C"/>
                </a:solidFill>
              </a:defRPr>
            </a:pPr>
            <a:r>
              <a:rPr dirty="0"/>
              <a:t>GVMC </a:t>
            </a:r>
            <a:r>
              <a:rPr lang="ko-KR" altLang="en-US" dirty="0"/>
              <a:t>비샤카파트남</a:t>
            </a:r>
            <a:r>
              <a:rPr dirty="0"/>
              <a:t> - </a:t>
            </a:r>
            <a:r>
              <a:rPr u="sng" dirty="0">
                <a:solidFill>
                  <a:srgbClr val="0000FF"/>
                </a:solidFill>
                <a:uFill>
                  <a:solidFill>
                    <a:srgbClr val="0000FF"/>
                  </a:solidFill>
                </a:uFill>
                <a:hlinkClick r:id="rId7"/>
              </a:rPr>
              <a:t>https://www.gvmc.gov.in/gvmc/</a:t>
            </a:r>
          </a:p>
        </p:txBody>
      </p:sp>
    </p:spTree>
  </p:cSld>
  <p:clrMapOvr>
    <a:masterClrMapping/>
  </p:clrMapOvr>
  <p:transition spd="med"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0" name="Title 1"/>
          <p:cNvSpPr txBox="1"/>
          <p:nvPr/>
        </p:nvSpPr>
        <p:spPr>
          <a:xfrm>
            <a:off x="2207567" y="1196751"/>
            <a:ext cx="8403467" cy="51090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>
            <a:lvl1pPr algn="ctr">
              <a:lnSpc>
                <a:spcPct val="85000"/>
              </a:lnSpc>
              <a:defRPr sz="3200" b="1" spc="-50">
                <a:solidFill>
                  <a:srgbClr val="0070C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</a:lstStyle>
          <a:p>
            <a:r>
              <a:rPr lang="ko-KR" altLang="en-US" dirty="0">
                <a:latin typeface="Times New Roman" panose="02020603050405020304" pitchFamily="18" charset="0"/>
                <a:ea typeface="맑은 고딕" panose="020B0503020000020004" pitchFamily="50" charset="-127"/>
                <a:cs typeface="Times New Roman" panose="02020603050405020304" pitchFamily="18" charset="0"/>
              </a:rPr>
              <a:t>비샤카파트남 상공회의소</a:t>
            </a:r>
            <a:r>
              <a:rPr lang="en-US" altLang="ko-KR" dirty="0">
                <a:latin typeface="Times New Roman" panose="02020603050405020304" pitchFamily="18" charset="0"/>
                <a:ea typeface="맑은 고딕" panose="020B0503020000020004" pitchFamily="50" charset="-127"/>
                <a:cs typeface="Times New Roman" panose="02020603050405020304" pitchFamily="18" charset="0"/>
              </a:rPr>
              <a:t>(VCCI)</a:t>
            </a:r>
            <a:endParaRPr sz="4800" dirty="0">
              <a:solidFill>
                <a:srgbClr val="404040"/>
              </a:solidFill>
              <a:latin typeface="Times New Roman" panose="02020603050405020304" pitchFamily="18" charset="0"/>
              <a:ea typeface="맑은 고딕" panose="020B0503020000020004" pitchFamily="50" charset="-127"/>
              <a:cs typeface="Times New Roman" panose="02020603050405020304" pitchFamily="18" charset="0"/>
            </a:endParaRPr>
          </a:p>
        </p:txBody>
      </p:sp>
      <p:sp>
        <p:nvSpPr>
          <p:cNvPr id="361" name="Rectangle 2"/>
          <p:cNvSpPr/>
          <p:nvPr/>
        </p:nvSpPr>
        <p:spPr>
          <a:xfrm>
            <a:off x="4181686" y="250258"/>
            <a:ext cx="3828628" cy="523220"/>
          </a:xfrm>
          <a:prstGeom prst="rect">
            <a:avLst/>
          </a:prstGeom>
          <a:solidFill>
            <a:srgbClr val="FFFFFF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45719" rIns="45719">
            <a:spAutoFit/>
          </a:bodyPr>
          <a:lstStyle>
            <a:lvl1pPr algn="ctr">
              <a:defRPr sz="3200" spc="600">
                <a:solidFill>
                  <a:srgbClr val="E814F8"/>
                </a:solidFill>
                <a:effectLst>
                  <a:outerShdw blurRad="38100" dist="38100" dir="2700000" rotWithShape="0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ko-KR" altLang="en-US" sz="2800" dirty="0">
                <a:latin typeface="Times New Roman" panose="02020603050405020304" pitchFamily="18" charset="0"/>
                <a:ea typeface="맑은 고딕" panose="020B0503020000020004" pitchFamily="50" charset="-127"/>
                <a:cs typeface="Times New Roman" panose="02020603050405020304" pitchFamily="18" charset="0"/>
              </a:rPr>
              <a:t>연락처</a:t>
            </a:r>
            <a:endParaRPr sz="2800" dirty="0">
              <a:latin typeface="Times New Roman" panose="02020603050405020304" pitchFamily="18" charset="0"/>
              <a:ea typeface="맑은 고딕" panose="020B0503020000020004" pitchFamily="50" charset="-127"/>
              <a:cs typeface="Times New Roman" panose="02020603050405020304" pitchFamily="18" charset="0"/>
            </a:endParaRPr>
          </a:p>
        </p:txBody>
      </p:sp>
      <p:pic>
        <p:nvPicPr>
          <p:cNvPr id="362" name="Picture 3" descr="Picture 3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-9653" y="28705"/>
            <a:ext cx="705055" cy="663991"/>
          </a:xfrm>
          <a:prstGeom prst="rect">
            <a:avLst/>
          </a:prstGeom>
          <a:ln w="12700">
            <a:miter lim="400000"/>
          </a:ln>
        </p:spPr>
      </p:pic>
      <p:sp>
        <p:nvSpPr>
          <p:cNvPr id="363" name="Rectangle 4"/>
          <p:cNvSpPr txBox="1"/>
          <p:nvPr/>
        </p:nvSpPr>
        <p:spPr>
          <a:xfrm>
            <a:off x="799415" y="2181736"/>
            <a:ext cx="11636424" cy="353943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45719" rIns="45719">
            <a:spAutoFit/>
          </a:bodyPr>
          <a:lstStyle/>
          <a:p>
            <a:pPr>
              <a:defRPr sz="2600" b="1">
                <a:solidFill>
                  <a:srgbClr val="31859C"/>
                </a:solidFill>
              </a:defRPr>
            </a:pPr>
            <a:r>
              <a:rPr dirty="0">
                <a:latin typeface="Calibri" panose="020F0502020204030204" pitchFamily="34" charset="0"/>
                <a:ea typeface="맑은 고딕" panose="020B0503020000020004" pitchFamily="50" charset="-127"/>
                <a:cs typeface="Calibri" panose="020F0502020204030204" pitchFamily="34" charset="0"/>
              </a:rPr>
              <a:t>          </a:t>
            </a:r>
            <a:r>
              <a:rPr lang="ko-KR" altLang="en-US" dirty="0">
                <a:latin typeface="Calibri" panose="020F0502020204030204" pitchFamily="34" charset="0"/>
                <a:ea typeface="맑은 고딕" panose="020B0503020000020004" pitchFamily="50" charset="-127"/>
                <a:cs typeface="Calibri" panose="020F0502020204030204" pitchFamily="34" charset="0"/>
              </a:rPr>
              <a:t>주소    </a:t>
            </a:r>
            <a:r>
              <a:rPr dirty="0">
                <a:latin typeface="Calibri" panose="020F0502020204030204" pitchFamily="34" charset="0"/>
                <a:ea typeface="맑은 고딕" panose="020B0503020000020004" pitchFamily="50" charset="-127"/>
                <a:cs typeface="Calibri" panose="020F0502020204030204" pitchFamily="34" charset="0"/>
              </a:rPr>
              <a:t>   :         </a:t>
            </a:r>
            <a:r>
              <a:rPr sz="2200" dirty="0">
                <a:latin typeface="Calibri" panose="020F0502020204030204" pitchFamily="34" charset="0"/>
                <a:ea typeface="맑은 고딕" panose="020B0503020000020004" pitchFamily="50" charset="-127"/>
                <a:cs typeface="Calibri" panose="020F0502020204030204" pitchFamily="34" charset="0"/>
              </a:rPr>
              <a:t>Flat No 206, Dutt Island, Siripuram Junction,</a:t>
            </a:r>
            <a:br>
              <a:rPr sz="2200" dirty="0">
                <a:latin typeface="Calibri" panose="020F0502020204030204" pitchFamily="34" charset="0"/>
                <a:ea typeface="맑은 고딕" panose="020B0503020000020004" pitchFamily="50" charset="-127"/>
                <a:cs typeface="Calibri" panose="020F0502020204030204" pitchFamily="34" charset="0"/>
              </a:rPr>
            </a:br>
            <a:r>
              <a:rPr sz="2200" dirty="0">
                <a:latin typeface="Calibri" panose="020F0502020204030204" pitchFamily="34" charset="0"/>
                <a:ea typeface="맑은 고딕" panose="020B0503020000020004" pitchFamily="50" charset="-127"/>
                <a:cs typeface="Calibri" panose="020F0502020204030204" pitchFamily="34" charset="0"/>
              </a:rPr>
              <a:t>                                          Visakhapatnam, Andhra Pradesh 530003</a:t>
            </a:r>
          </a:p>
          <a:p>
            <a:pPr algn="ctr">
              <a:defRPr sz="2200" b="1">
                <a:solidFill>
                  <a:srgbClr val="31859C"/>
                </a:solidFill>
              </a:defRPr>
            </a:pPr>
            <a:endParaRPr sz="2200" dirty="0">
              <a:latin typeface="Calibri" panose="020F0502020204030204" pitchFamily="34" charset="0"/>
              <a:ea typeface="맑은 고딕" panose="020B0503020000020004" pitchFamily="50" charset="-127"/>
              <a:cs typeface="Calibri" panose="020F0502020204030204" pitchFamily="34" charset="0"/>
            </a:endParaRPr>
          </a:p>
          <a:p>
            <a:pPr>
              <a:defRPr sz="2200" b="1">
                <a:solidFill>
                  <a:srgbClr val="31859C"/>
                </a:solidFill>
              </a:defRPr>
            </a:pPr>
            <a:r>
              <a:rPr dirty="0">
                <a:latin typeface="Calibri" panose="020F0502020204030204" pitchFamily="34" charset="0"/>
                <a:ea typeface="맑은 고딕" panose="020B0503020000020004" pitchFamily="50" charset="-127"/>
                <a:cs typeface="Calibri" panose="020F0502020204030204" pitchFamily="34" charset="0"/>
              </a:rPr>
              <a:t>            </a:t>
            </a:r>
            <a:r>
              <a:rPr lang="ko-KR" altLang="en-US" dirty="0">
                <a:latin typeface="Calibri" panose="020F0502020204030204" pitchFamily="34" charset="0"/>
                <a:ea typeface="맑은 고딕" panose="020B0503020000020004" pitchFamily="50" charset="-127"/>
                <a:cs typeface="Calibri" panose="020F0502020204030204" pitchFamily="34" charset="0"/>
              </a:rPr>
              <a:t> 이메일</a:t>
            </a:r>
            <a:r>
              <a:rPr dirty="0">
                <a:latin typeface="Calibri" panose="020F0502020204030204" pitchFamily="34" charset="0"/>
                <a:ea typeface="맑은 고딕" panose="020B0503020000020004" pitchFamily="50" charset="-127"/>
                <a:cs typeface="Calibri" panose="020F0502020204030204" pitchFamily="34" charset="0"/>
              </a:rPr>
              <a:t>    </a:t>
            </a:r>
            <a:r>
              <a:rPr lang="en-IN" dirty="0">
                <a:latin typeface="Calibri" panose="020F0502020204030204" pitchFamily="34" charset="0"/>
                <a:ea typeface="맑은 고딕" panose="020B0503020000020004" pitchFamily="50" charset="-127"/>
                <a:cs typeface="Calibri" panose="020F0502020204030204" pitchFamily="34" charset="0"/>
              </a:rPr>
              <a:t> </a:t>
            </a:r>
            <a:r>
              <a:rPr dirty="0">
                <a:latin typeface="Calibri" panose="020F0502020204030204" pitchFamily="34" charset="0"/>
                <a:ea typeface="맑은 고딕" panose="020B0503020000020004" pitchFamily="50" charset="-127"/>
                <a:cs typeface="Calibri" panose="020F0502020204030204" pitchFamily="34" charset="0"/>
              </a:rPr>
              <a:t>:           </a:t>
            </a:r>
            <a:r>
              <a:rPr u="sng" dirty="0">
                <a:solidFill>
                  <a:srgbClr val="0000FF"/>
                </a:solidFill>
                <a:uFill>
                  <a:solidFill>
                    <a:srgbClr val="0000FF"/>
                  </a:solidFill>
                </a:uFill>
                <a:latin typeface="Calibri" panose="020F0502020204030204" pitchFamily="34" charset="0"/>
                <a:ea typeface="맑은 고딕" panose="020B0503020000020004" pitchFamily="50" charset="-127"/>
                <a:cs typeface="Calibri" panose="020F0502020204030204" pitchFamily="34" charset="0"/>
                <a:hlinkClick r:id="rId3"/>
              </a:rPr>
              <a:t>vizagchamber@gmail.com</a:t>
            </a:r>
          </a:p>
          <a:p>
            <a:pPr>
              <a:defRPr sz="2200" b="1">
                <a:solidFill>
                  <a:srgbClr val="31859C"/>
                </a:solidFill>
              </a:defRPr>
            </a:pPr>
            <a:r>
              <a:rPr dirty="0">
                <a:latin typeface="Calibri" panose="020F0502020204030204" pitchFamily="34" charset="0"/>
                <a:ea typeface="맑은 고딕" panose="020B0503020000020004" pitchFamily="50" charset="-127"/>
                <a:cs typeface="Calibri" panose="020F0502020204030204" pitchFamily="34" charset="0"/>
              </a:rPr>
              <a:t>             </a:t>
            </a:r>
            <a:r>
              <a:rPr lang="ko-KR" altLang="en-US" dirty="0">
                <a:latin typeface="Calibri" panose="020F0502020204030204" pitchFamily="34" charset="0"/>
                <a:ea typeface="맑은 고딕" panose="020B0503020000020004" pitchFamily="50" charset="-127"/>
                <a:cs typeface="Calibri" panose="020F0502020204030204" pitchFamily="34" charset="0"/>
              </a:rPr>
              <a:t>전화번호</a:t>
            </a:r>
            <a:r>
              <a:rPr lang="en-IN" dirty="0">
                <a:latin typeface="Calibri" panose="020F0502020204030204" pitchFamily="34" charset="0"/>
                <a:ea typeface="맑은 고딕" panose="020B0503020000020004" pitchFamily="50" charset="-127"/>
                <a:cs typeface="Calibri" panose="020F0502020204030204" pitchFamily="34" charset="0"/>
              </a:rPr>
              <a:t> </a:t>
            </a:r>
            <a:r>
              <a:rPr dirty="0">
                <a:latin typeface="Calibri" panose="020F0502020204030204" pitchFamily="34" charset="0"/>
                <a:ea typeface="맑은 고딕" panose="020B0503020000020004" pitchFamily="50" charset="-127"/>
                <a:cs typeface="Calibri" panose="020F0502020204030204" pitchFamily="34" charset="0"/>
              </a:rPr>
              <a:t> :           +91 891 2502154</a:t>
            </a:r>
          </a:p>
          <a:p>
            <a:pPr>
              <a:defRPr sz="2200" b="1">
                <a:solidFill>
                  <a:srgbClr val="31859C"/>
                </a:solidFill>
              </a:defRPr>
            </a:pPr>
            <a:r>
              <a:rPr dirty="0">
                <a:latin typeface="Calibri" panose="020F0502020204030204" pitchFamily="34" charset="0"/>
                <a:ea typeface="맑은 고딕" panose="020B0503020000020004" pitchFamily="50" charset="-127"/>
                <a:cs typeface="Calibri" panose="020F0502020204030204" pitchFamily="34" charset="0"/>
              </a:rPr>
              <a:t>             </a:t>
            </a:r>
            <a:r>
              <a:rPr lang="ko-KR" altLang="en-US" dirty="0">
                <a:latin typeface="Calibri" panose="020F0502020204030204" pitchFamily="34" charset="0"/>
                <a:ea typeface="맑은 고딕" panose="020B0503020000020004" pitchFamily="50" charset="-127"/>
                <a:cs typeface="Calibri" panose="020F0502020204030204" pitchFamily="34" charset="0"/>
              </a:rPr>
              <a:t>웹사이트</a:t>
            </a:r>
            <a:r>
              <a:rPr dirty="0">
                <a:latin typeface="Calibri" panose="020F0502020204030204" pitchFamily="34" charset="0"/>
                <a:ea typeface="맑은 고딕" panose="020B0503020000020004" pitchFamily="50" charset="-127"/>
                <a:cs typeface="Calibri" panose="020F0502020204030204" pitchFamily="34" charset="0"/>
              </a:rPr>
              <a:t> </a:t>
            </a:r>
            <a:r>
              <a:rPr lang="en-IN" dirty="0">
                <a:latin typeface="Calibri" panose="020F0502020204030204" pitchFamily="34" charset="0"/>
                <a:ea typeface="맑은 고딕" panose="020B0503020000020004" pitchFamily="50" charset="-127"/>
                <a:cs typeface="Calibri" panose="020F0502020204030204" pitchFamily="34" charset="0"/>
              </a:rPr>
              <a:t> </a:t>
            </a:r>
            <a:r>
              <a:rPr dirty="0">
                <a:latin typeface="Calibri" panose="020F0502020204030204" pitchFamily="34" charset="0"/>
                <a:ea typeface="맑은 고딕" panose="020B0503020000020004" pitchFamily="50" charset="-127"/>
                <a:cs typeface="Calibri" panose="020F0502020204030204" pitchFamily="34" charset="0"/>
              </a:rPr>
              <a:t>:            </a:t>
            </a:r>
            <a:r>
              <a:rPr u="sng" dirty="0">
                <a:solidFill>
                  <a:srgbClr val="0000FF"/>
                </a:solidFill>
                <a:uFill>
                  <a:solidFill>
                    <a:srgbClr val="0000FF"/>
                  </a:solidFill>
                </a:uFill>
                <a:latin typeface="Calibri" panose="020F0502020204030204" pitchFamily="34" charset="0"/>
                <a:ea typeface="맑은 고딕" panose="020B0503020000020004" pitchFamily="50" charset="-127"/>
                <a:cs typeface="Calibri" panose="020F0502020204030204" pitchFamily="34" charset="0"/>
                <a:hlinkClick r:id="rId4"/>
              </a:rPr>
              <a:t>www.vizagchamber.com</a:t>
            </a:r>
          </a:p>
          <a:p>
            <a:pPr>
              <a:defRPr sz="2200" b="1">
                <a:solidFill>
                  <a:srgbClr val="31859C"/>
                </a:solidFill>
              </a:defRPr>
            </a:pPr>
            <a:r>
              <a:rPr dirty="0">
                <a:latin typeface="Calibri" panose="020F0502020204030204" pitchFamily="34" charset="0"/>
                <a:ea typeface="맑은 고딕" panose="020B0503020000020004" pitchFamily="50" charset="-127"/>
                <a:cs typeface="Calibri" panose="020F0502020204030204" pitchFamily="34" charset="0"/>
              </a:rPr>
              <a:t>             </a:t>
            </a:r>
            <a:r>
              <a:rPr lang="ko-KR" altLang="en-US" dirty="0">
                <a:latin typeface="Calibri" panose="020F0502020204030204" pitchFamily="34" charset="0"/>
                <a:ea typeface="맑은 고딕" panose="020B0503020000020004" pitchFamily="50" charset="-127"/>
                <a:cs typeface="Calibri" panose="020F0502020204030204" pitchFamily="34" charset="0"/>
              </a:rPr>
              <a:t>페이스북</a:t>
            </a:r>
            <a:r>
              <a:rPr dirty="0">
                <a:latin typeface="Calibri" panose="020F0502020204030204" pitchFamily="34" charset="0"/>
                <a:ea typeface="맑은 고딕" panose="020B0503020000020004" pitchFamily="50" charset="-127"/>
                <a:cs typeface="Calibri" panose="020F0502020204030204" pitchFamily="34" charset="0"/>
              </a:rPr>
              <a:t> </a:t>
            </a:r>
            <a:r>
              <a:rPr lang="en-IN" dirty="0">
                <a:latin typeface="Calibri" panose="020F0502020204030204" pitchFamily="34" charset="0"/>
                <a:ea typeface="맑은 고딕" panose="020B0503020000020004" pitchFamily="50" charset="-127"/>
                <a:cs typeface="Calibri" panose="020F0502020204030204" pitchFamily="34" charset="0"/>
              </a:rPr>
              <a:t> </a:t>
            </a:r>
            <a:r>
              <a:rPr dirty="0">
                <a:latin typeface="Calibri" panose="020F0502020204030204" pitchFamily="34" charset="0"/>
                <a:ea typeface="맑은 고딕" panose="020B0503020000020004" pitchFamily="50" charset="-127"/>
                <a:cs typeface="Calibri" panose="020F0502020204030204" pitchFamily="34" charset="0"/>
              </a:rPr>
              <a:t>:</a:t>
            </a:r>
            <a:r>
              <a:rPr lang="en-IN" dirty="0">
                <a:latin typeface="Calibri" panose="020F0502020204030204" pitchFamily="34" charset="0"/>
                <a:ea typeface="맑은 고딕" panose="020B0503020000020004" pitchFamily="50" charset="-127"/>
                <a:cs typeface="Calibri" panose="020F0502020204030204" pitchFamily="34" charset="0"/>
              </a:rPr>
              <a:t>	</a:t>
            </a:r>
            <a:r>
              <a:rPr lang="en-IN" sz="2200" dirty="0">
                <a:latin typeface="Calibri" panose="020F0502020204030204" pitchFamily="34" charset="0"/>
                <a:ea typeface="맑은 고딕" panose="020B0503020000020004" pitchFamily="50" charset="-127"/>
                <a:cs typeface="Calibri" panose="020F0502020204030204" pitchFamily="34" charset="0"/>
                <a:hlinkClick r:id="rId5"/>
              </a:rPr>
              <a:t>​https://www.facebook.com/vizagchamber</a:t>
            </a:r>
            <a:endParaRPr lang="en-IN" sz="2200" dirty="0">
              <a:latin typeface="Calibri" panose="020F0502020204030204" pitchFamily="34" charset="0"/>
              <a:ea typeface="맑은 고딕" panose="020B0503020000020004" pitchFamily="50" charset="-127"/>
              <a:cs typeface="Calibri" panose="020F0502020204030204" pitchFamily="34" charset="0"/>
            </a:endParaRPr>
          </a:p>
          <a:p>
            <a:pPr>
              <a:defRPr sz="2200" b="1">
                <a:solidFill>
                  <a:srgbClr val="31859C"/>
                </a:solidFill>
              </a:defRPr>
            </a:pPr>
            <a:r>
              <a:rPr lang="en-IN" sz="2200" dirty="0">
                <a:latin typeface="Calibri" panose="020F0502020204030204" pitchFamily="34" charset="0"/>
                <a:ea typeface="맑은 고딕" panose="020B0503020000020004" pitchFamily="50" charset="-127"/>
                <a:cs typeface="Calibri" panose="020F0502020204030204" pitchFamily="34" charset="0"/>
              </a:rPr>
              <a:t>             </a:t>
            </a:r>
            <a:r>
              <a:rPr lang="ko-KR" altLang="en-US" sz="2200" dirty="0">
                <a:latin typeface="Calibri" panose="020F0502020204030204" pitchFamily="34" charset="0"/>
                <a:ea typeface="맑은 고딕" panose="020B0503020000020004" pitchFamily="50" charset="-127"/>
                <a:cs typeface="Calibri" panose="020F0502020204030204" pitchFamily="34" charset="0"/>
              </a:rPr>
              <a:t>인스타그램</a:t>
            </a:r>
            <a:r>
              <a:rPr lang="en-IN" sz="2200" dirty="0">
                <a:latin typeface="Calibri" panose="020F0502020204030204" pitchFamily="34" charset="0"/>
                <a:ea typeface="맑은 고딕" panose="020B0503020000020004" pitchFamily="50" charset="-127"/>
                <a:cs typeface="Calibri" panose="020F0502020204030204" pitchFamily="34" charset="0"/>
              </a:rPr>
              <a:t> :	</a:t>
            </a:r>
            <a:r>
              <a:rPr lang="en-IN" sz="2200" dirty="0">
                <a:latin typeface="Calibri" panose="020F0502020204030204" pitchFamily="34" charset="0"/>
                <a:ea typeface="맑은 고딕" panose="020B0503020000020004" pitchFamily="50" charset="-127"/>
                <a:cs typeface="Calibri" panose="020F0502020204030204" pitchFamily="34" charset="0"/>
                <a:hlinkClick r:id="rId6"/>
              </a:rPr>
              <a:t>​https://www.Instagram.com/vizagapatamchamberofcommerce</a:t>
            </a:r>
            <a:r>
              <a:rPr lang="en-IN" sz="2200" dirty="0">
                <a:latin typeface="Calibri" panose="020F0502020204030204" pitchFamily="34" charset="0"/>
                <a:ea typeface="맑은 고딕" panose="020B0503020000020004" pitchFamily="50" charset="-127"/>
                <a:cs typeface="Calibri" panose="020F0502020204030204" pitchFamily="34" charset="0"/>
              </a:rPr>
              <a:t> </a:t>
            </a:r>
            <a:endParaRPr dirty="0">
              <a:latin typeface="Calibri" panose="020F0502020204030204" pitchFamily="34" charset="0"/>
              <a:ea typeface="맑은 고딕" panose="020B0503020000020004" pitchFamily="50" charset="-127"/>
              <a:cs typeface="Calibri" panose="020F0502020204030204" pitchFamily="34" charset="0"/>
            </a:endParaRPr>
          </a:p>
          <a:p>
            <a:pPr>
              <a:defRPr sz="2200" b="1">
                <a:solidFill>
                  <a:srgbClr val="31859C"/>
                </a:solidFill>
              </a:defRPr>
            </a:pPr>
            <a:r>
              <a:rPr dirty="0">
                <a:latin typeface="Calibri" panose="020F0502020204030204" pitchFamily="34" charset="0"/>
                <a:ea typeface="맑은 고딕" panose="020B0503020000020004" pitchFamily="50" charset="-127"/>
                <a:cs typeface="Calibri" panose="020F0502020204030204" pitchFamily="34" charset="0"/>
              </a:rPr>
              <a:t>             </a:t>
            </a:r>
            <a:r>
              <a:rPr lang="ko-KR" altLang="en-US" dirty="0">
                <a:latin typeface="Calibri" panose="020F0502020204030204" pitchFamily="34" charset="0"/>
                <a:ea typeface="맑은 고딕" panose="020B0503020000020004" pitchFamily="50" charset="-127"/>
                <a:cs typeface="Calibri" panose="020F0502020204030204" pitchFamily="34" charset="0"/>
              </a:rPr>
              <a:t>트위터</a:t>
            </a:r>
            <a:r>
              <a:rPr dirty="0">
                <a:latin typeface="Calibri" panose="020F0502020204030204" pitchFamily="34" charset="0"/>
                <a:ea typeface="맑은 고딕" panose="020B0503020000020004" pitchFamily="50" charset="-127"/>
                <a:cs typeface="Calibri" panose="020F0502020204030204" pitchFamily="34" charset="0"/>
              </a:rPr>
              <a:t>     </a:t>
            </a:r>
            <a:r>
              <a:rPr lang="en-IN" dirty="0">
                <a:latin typeface="Calibri" panose="020F0502020204030204" pitchFamily="34" charset="0"/>
                <a:ea typeface="맑은 고딕" panose="020B0503020000020004" pitchFamily="50" charset="-127"/>
                <a:cs typeface="Calibri" panose="020F0502020204030204" pitchFamily="34" charset="0"/>
              </a:rPr>
              <a:t> </a:t>
            </a:r>
            <a:r>
              <a:rPr dirty="0">
                <a:latin typeface="Calibri" panose="020F0502020204030204" pitchFamily="34" charset="0"/>
                <a:ea typeface="맑은 고딕" panose="020B0503020000020004" pitchFamily="50" charset="-127"/>
                <a:cs typeface="Calibri" panose="020F0502020204030204" pitchFamily="34" charset="0"/>
              </a:rPr>
              <a:t>:</a:t>
            </a:r>
            <a:r>
              <a:rPr lang="en-IN" dirty="0">
                <a:latin typeface="Calibri" panose="020F0502020204030204" pitchFamily="34" charset="0"/>
                <a:ea typeface="맑은 고딕" panose="020B0503020000020004" pitchFamily="50" charset="-127"/>
                <a:cs typeface="Calibri" panose="020F0502020204030204" pitchFamily="34" charset="0"/>
              </a:rPr>
              <a:t>	</a:t>
            </a:r>
            <a:r>
              <a:rPr lang="en-IN" sz="2200" dirty="0">
                <a:latin typeface="Calibri" panose="020F0502020204030204" pitchFamily="34" charset="0"/>
                <a:ea typeface="맑은 고딕" panose="020B0503020000020004" pitchFamily="50" charset="-127"/>
                <a:cs typeface="Calibri" panose="020F0502020204030204" pitchFamily="34" charset="0"/>
                <a:hlinkClick r:id="rId7"/>
              </a:rPr>
              <a:t>​https://twitter.com/VCCI14</a:t>
            </a:r>
            <a:br>
              <a:rPr dirty="0">
                <a:latin typeface="Calibri" panose="020F0502020204030204" pitchFamily="34" charset="0"/>
                <a:ea typeface="맑은 고딕" panose="020B0503020000020004" pitchFamily="50" charset="-127"/>
                <a:cs typeface="Calibri" panose="020F0502020204030204" pitchFamily="34" charset="0"/>
              </a:rPr>
            </a:br>
            <a:endParaRPr dirty="0">
              <a:latin typeface="Calibri" panose="020F0502020204030204" pitchFamily="34" charset="0"/>
              <a:ea typeface="맑은 고딕" panose="020B0503020000020004" pitchFamily="50" charset="-127"/>
              <a:cs typeface="Calibri" panose="020F0502020204030204" pitchFamily="34" charset="0"/>
            </a:endParaRPr>
          </a:p>
        </p:txBody>
      </p:sp>
    </p:spTree>
  </p:cSld>
  <p:clrMapOvr>
    <a:masterClrMapping/>
  </p:clrMapOvr>
  <p:transition spd="med"/>
</p:sld>
</file>

<file path=ppt/theme/theme1.xml><?xml version="1.0" encoding="utf-8"?>
<a:theme xmlns:a="http://schemas.openxmlformats.org/drawingml/2006/main" name="Office Theme">
  <a:themeElements>
    <a:clrScheme name="Office Theme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FF00FF"/>
      </a:folHlink>
    </a:clrScheme>
    <a:fontScheme name="Office Theme">
      <a:majorFont>
        <a:latin typeface="Helvetica"/>
        <a:ea typeface="Helvetica"/>
        <a:cs typeface="Helvetica"/>
      </a:majorFont>
      <a:minorFont>
        <a:latin typeface="Calibri"/>
        <a:ea typeface="Calibri"/>
        <a:cs typeface="Calibri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381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38100" dist="20000" dir="5400000" rotWithShape="0">
              <a:srgbClr val="000000">
                <a:alpha val="38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25400" cap="flat">
          <a:solidFill>
            <a:schemeClr val="accent1"/>
          </a:solidFill>
          <a:prstDash val="solid"/>
          <a:round/>
        </a:ln>
        <a:effectLst>
          <a:outerShdw blurRad="38100" dist="23000" dir="5400000" rotWithShape="0">
            <a:srgbClr val="000000">
              <a:alpha val="35000"/>
            </a:srgbClr>
          </a:outerShdw>
        </a:effectLst>
        <a:sp3d/>
      </a:spPr>
      <a:bodyPr rot="0" spcFirstLastPara="1" vertOverflow="overflow" horzOverflow="overflow" vert="horz" wrap="square" lIns="45719" tIns="45719" rIns="45719" bIns="45719" numCol="1" spcCol="38100" rtlCol="0" anchor="ctr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chemeClr val="accent1"/>
          </a:solidFill>
          <a:prstDash val="solid"/>
          <a:round/>
        </a:ln>
        <a:effectLst>
          <a:outerShdw blurRad="38100" dist="20000" dir="5400000" rotWithShape="0">
            <a:srgbClr val="000000">
              <a:alpha val="38000"/>
            </a:srgbClr>
          </a:outerShdw>
        </a:effectLst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45719" tIns="45719" rIns="45719" bIns="45719" numCol="1" spcCol="38100" rtlCol="0" anchor="t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 Theme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FF00FF"/>
      </a:folHlink>
    </a:clrScheme>
    <a:fontScheme name="Office Theme">
      <a:majorFont>
        <a:latin typeface="Helvetica"/>
        <a:ea typeface="Helvetica"/>
        <a:cs typeface="Helvetica"/>
      </a:majorFont>
      <a:minorFont>
        <a:latin typeface="Calibri"/>
        <a:ea typeface="Calibri"/>
        <a:cs typeface="Calibri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381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38100" dist="20000" dir="5400000" rotWithShape="0">
              <a:srgbClr val="000000">
                <a:alpha val="38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25400" cap="flat">
          <a:solidFill>
            <a:schemeClr val="accent1"/>
          </a:solidFill>
          <a:prstDash val="solid"/>
          <a:round/>
        </a:ln>
        <a:effectLst>
          <a:outerShdw blurRad="38100" dist="23000" dir="5400000" rotWithShape="0">
            <a:srgbClr val="000000">
              <a:alpha val="35000"/>
            </a:srgbClr>
          </a:outerShdw>
        </a:effectLst>
        <a:sp3d/>
      </a:spPr>
      <a:bodyPr rot="0" spcFirstLastPara="1" vertOverflow="overflow" horzOverflow="overflow" vert="horz" wrap="square" lIns="45719" tIns="45719" rIns="45719" bIns="45719" numCol="1" spcCol="38100" rtlCol="0" anchor="ctr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chemeClr val="accent1"/>
          </a:solidFill>
          <a:prstDash val="solid"/>
          <a:round/>
        </a:ln>
        <a:effectLst>
          <a:outerShdw blurRad="38100" dist="20000" dir="5400000" rotWithShape="0">
            <a:srgbClr val="000000">
              <a:alpha val="38000"/>
            </a:srgbClr>
          </a:outerShdw>
        </a:effectLst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45719" tIns="45719" rIns="45719" bIns="45719" numCol="1" spcCol="38100" rtlCol="0" anchor="t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351</TotalTime>
  <Words>934</Words>
  <Application>Microsoft Office PowerPoint</Application>
  <PresentationFormat>와이드스크린</PresentationFormat>
  <Paragraphs>152</Paragraphs>
  <Slides>16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5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16</vt:i4>
      </vt:variant>
    </vt:vector>
  </HeadingPairs>
  <TitlesOfParts>
    <vt:vector size="22" baseType="lpstr">
      <vt:lpstr>맑은 고딕</vt:lpstr>
      <vt:lpstr>Arial</vt:lpstr>
      <vt:lpstr>Bahnschrift Condensed</vt:lpstr>
      <vt:lpstr>Calibri</vt:lpstr>
      <vt:lpstr>Times New Roman</vt:lpstr>
      <vt:lpstr>Office Theme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user</dc:creator>
  <cp:lastModifiedBy>Vinito Mijito</cp:lastModifiedBy>
  <cp:revision>102</cp:revision>
  <dcterms:modified xsi:type="dcterms:W3CDTF">2019-04-01T05:20:09Z</dcterms:modified>
</cp:coreProperties>
</file>