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87" y="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s-CL" smtClean="0"/>
              <a:t>마스터 제목 스타일 편집</a:t>
            </a:r>
            <a:endParaRPr lang="es-CL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s-CL" smtClean="0"/>
              <a:t>클릭하여 마스터 부제목 스타일 편집</a:t>
            </a:r>
            <a:endParaRPr lang="es-CL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80850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s-CL" smtClean="0"/>
              <a:t>마스터 제목 스타일 편집</a:t>
            </a:r>
            <a:endParaRPr lang="es-CL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s-CL" smtClean="0"/>
              <a:t>마스터 텍스트 스타일 편집</a:t>
            </a:r>
          </a:p>
          <a:p>
            <a:pPr lvl="1"/>
            <a:r>
              <a:rPr lang="ko-KR" altLang="es-CL" smtClean="0"/>
              <a:t>둘째 수준</a:t>
            </a:r>
          </a:p>
          <a:p>
            <a:pPr lvl="2"/>
            <a:r>
              <a:rPr lang="ko-KR" altLang="es-CL" smtClean="0"/>
              <a:t>셋째 수준</a:t>
            </a:r>
          </a:p>
          <a:p>
            <a:pPr lvl="3"/>
            <a:r>
              <a:rPr lang="ko-KR" altLang="es-CL" smtClean="0"/>
              <a:t>넷째 수준</a:t>
            </a:r>
          </a:p>
          <a:p>
            <a:pPr lvl="4"/>
            <a:r>
              <a:rPr lang="ko-KR" altLang="es-CL" smtClean="0"/>
              <a:t>다섯째 수준</a:t>
            </a:r>
            <a:endParaRPr lang="es-CL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2184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s-CL" smtClean="0"/>
              <a:t>마스터 제목 스타일 편집</a:t>
            </a:r>
            <a:endParaRPr lang="es-CL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s-CL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41996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s-CL" smtClean="0"/>
              <a:t>마스터 제목 스타일 편집</a:t>
            </a:r>
            <a:endParaRPr lang="es-CL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s-CL" smtClean="0"/>
              <a:t>마스터 텍스트 스타일 편집</a:t>
            </a:r>
          </a:p>
          <a:p>
            <a:pPr lvl="1"/>
            <a:r>
              <a:rPr lang="ko-KR" altLang="es-CL" smtClean="0"/>
              <a:t>둘째 수준</a:t>
            </a:r>
          </a:p>
          <a:p>
            <a:pPr lvl="2"/>
            <a:r>
              <a:rPr lang="ko-KR" altLang="es-CL" smtClean="0"/>
              <a:t>셋째 수준</a:t>
            </a:r>
          </a:p>
          <a:p>
            <a:pPr lvl="3"/>
            <a:r>
              <a:rPr lang="ko-KR" altLang="es-CL" smtClean="0"/>
              <a:t>넷째 수준</a:t>
            </a:r>
          </a:p>
          <a:p>
            <a:pPr lvl="4"/>
            <a:r>
              <a:rPr lang="ko-KR" altLang="es-CL" smtClean="0"/>
              <a:t>다섯째 수준</a:t>
            </a:r>
            <a:endParaRPr lang="es-CL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s-CL" smtClean="0"/>
              <a:t>마스터 텍스트 스타일 편집</a:t>
            </a:r>
          </a:p>
          <a:p>
            <a:pPr lvl="1"/>
            <a:r>
              <a:rPr lang="ko-KR" altLang="es-CL" smtClean="0"/>
              <a:t>둘째 수준</a:t>
            </a:r>
          </a:p>
          <a:p>
            <a:pPr lvl="2"/>
            <a:r>
              <a:rPr lang="ko-KR" altLang="es-CL" smtClean="0"/>
              <a:t>셋째 수준</a:t>
            </a:r>
          </a:p>
          <a:p>
            <a:pPr lvl="3"/>
            <a:r>
              <a:rPr lang="ko-KR" altLang="es-CL" smtClean="0"/>
              <a:t>넷째 수준</a:t>
            </a:r>
          </a:p>
          <a:p>
            <a:pPr lvl="4"/>
            <a:r>
              <a:rPr lang="ko-KR" altLang="es-CL" smtClean="0"/>
              <a:t>다섯째 수준</a:t>
            </a:r>
            <a:endParaRPr lang="es-CL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9121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s-CL" smtClean="0"/>
              <a:t>마스터 제목 스타일 편집</a:t>
            </a:r>
            <a:endParaRPr lang="es-CL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s-CL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s-CL" smtClean="0"/>
              <a:t>마스터 텍스트 스타일 편집</a:t>
            </a:r>
          </a:p>
          <a:p>
            <a:pPr lvl="1"/>
            <a:r>
              <a:rPr lang="ko-KR" altLang="es-CL" smtClean="0"/>
              <a:t>둘째 수준</a:t>
            </a:r>
          </a:p>
          <a:p>
            <a:pPr lvl="2"/>
            <a:r>
              <a:rPr lang="ko-KR" altLang="es-CL" smtClean="0"/>
              <a:t>셋째 수준</a:t>
            </a:r>
          </a:p>
          <a:p>
            <a:pPr lvl="3"/>
            <a:r>
              <a:rPr lang="ko-KR" altLang="es-CL" smtClean="0"/>
              <a:t>넷째 수준</a:t>
            </a:r>
          </a:p>
          <a:p>
            <a:pPr lvl="4"/>
            <a:r>
              <a:rPr lang="ko-KR" altLang="es-CL" smtClean="0"/>
              <a:t>다섯째 수준</a:t>
            </a:r>
            <a:endParaRPr lang="es-CL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s-CL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s-CL" smtClean="0"/>
              <a:t>마스터 텍스트 스타일 편집</a:t>
            </a:r>
          </a:p>
          <a:p>
            <a:pPr lvl="1"/>
            <a:r>
              <a:rPr lang="ko-KR" altLang="es-CL" smtClean="0"/>
              <a:t>둘째 수준</a:t>
            </a:r>
          </a:p>
          <a:p>
            <a:pPr lvl="2"/>
            <a:r>
              <a:rPr lang="ko-KR" altLang="es-CL" smtClean="0"/>
              <a:t>셋째 수준</a:t>
            </a:r>
          </a:p>
          <a:p>
            <a:pPr lvl="3"/>
            <a:r>
              <a:rPr lang="ko-KR" altLang="es-CL" smtClean="0"/>
              <a:t>넷째 수준</a:t>
            </a:r>
          </a:p>
          <a:p>
            <a:pPr lvl="4"/>
            <a:r>
              <a:rPr lang="ko-KR" altLang="es-CL" smtClean="0"/>
              <a:t>다섯째 수준</a:t>
            </a:r>
            <a:endParaRPr lang="es-CL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79844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s-CL" smtClean="0"/>
              <a:t>마스터 제목 스타일 편집</a:t>
            </a:r>
            <a:endParaRPr lang="es-CL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08523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1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s-CL" smtClean="0"/>
              <a:t>마스터 제목 스타일 편집</a:t>
            </a:r>
            <a:endParaRPr lang="es-CL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s-CL" smtClean="0"/>
              <a:t>마스터 텍스트 스타일 편집</a:t>
            </a:r>
          </a:p>
          <a:p>
            <a:pPr lvl="1"/>
            <a:r>
              <a:rPr lang="ko-KR" altLang="es-CL" smtClean="0"/>
              <a:t>둘째 수준</a:t>
            </a:r>
          </a:p>
          <a:p>
            <a:pPr lvl="2"/>
            <a:r>
              <a:rPr lang="ko-KR" altLang="es-CL" smtClean="0"/>
              <a:t>셋째 수준</a:t>
            </a:r>
          </a:p>
          <a:p>
            <a:pPr lvl="3"/>
            <a:r>
              <a:rPr lang="ko-KR" altLang="es-CL" smtClean="0"/>
              <a:t>넷째 수준</a:t>
            </a:r>
          </a:p>
          <a:p>
            <a:pPr lvl="4"/>
            <a:r>
              <a:rPr lang="ko-KR" altLang="es-CL" smtClean="0"/>
              <a:t>다섯째 수준</a:t>
            </a:r>
            <a:endParaRPr lang="es-CL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s-CL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23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s-CL" smtClean="0"/>
              <a:t>마스터 제목 스타일 편집</a:t>
            </a:r>
            <a:endParaRPr lang="es-CL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s-CL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47960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s-CL" smtClean="0"/>
              <a:t>마스터 제목 스타일 편집</a:t>
            </a:r>
            <a:endParaRPr lang="es-CL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s-CL" smtClean="0"/>
              <a:t>마스터 텍스트 스타일 편집</a:t>
            </a:r>
          </a:p>
          <a:p>
            <a:pPr lvl="1"/>
            <a:r>
              <a:rPr lang="ko-KR" altLang="es-CL" smtClean="0"/>
              <a:t>둘째 수준</a:t>
            </a:r>
          </a:p>
          <a:p>
            <a:pPr lvl="2"/>
            <a:r>
              <a:rPr lang="ko-KR" altLang="es-CL" smtClean="0"/>
              <a:t>셋째 수준</a:t>
            </a:r>
          </a:p>
          <a:p>
            <a:pPr lvl="3"/>
            <a:r>
              <a:rPr lang="ko-KR" altLang="es-CL" smtClean="0"/>
              <a:t>넷째 수준</a:t>
            </a:r>
          </a:p>
          <a:p>
            <a:pPr lvl="4"/>
            <a:r>
              <a:rPr lang="ko-KR" altLang="es-CL" smtClean="0"/>
              <a:t>다섯째 수준</a:t>
            </a:r>
            <a:endParaRPr lang="es-CL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4397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s-CL" smtClean="0"/>
              <a:t>마스터 제목 스타일 편집</a:t>
            </a:r>
            <a:endParaRPr lang="es-CL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s-CL" smtClean="0"/>
              <a:t>마스터 텍스트 스타일 편집</a:t>
            </a:r>
          </a:p>
          <a:p>
            <a:pPr lvl="1"/>
            <a:r>
              <a:rPr lang="ko-KR" altLang="es-CL" smtClean="0"/>
              <a:t>둘째 수준</a:t>
            </a:r>
          </a:p>
          <a:p>
            <a:pPr lvl="2"/>
            <a:r>
              <a:rPr lang="ko-KR" altLang="es-CL" smtClean="0"/>
              <a:t>셋째 수준</a:t>
            </a:r>
          </a:p>
          <a:p>
            <a:pPr lvl="3"/>
            <a:r>
              <a:rPr lang="ko-KR" altLang="es-CL" smtClean="0"/>
              <a:t>넷째 수준</a:t>
            </a:r>
          </a:p>
          <a:p>
            <a:pPr lvl="4"/>
            <a:r>
              <a:rPr lang="ko-KR" altLang="es-CL" smtClean="0"/>
              <a:t>다섯째 수준</a:t>
            </a:r>
            <a:endParaRPr lang="es-CL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4544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s-CL" smtClean="0"/>
              <a:t>마스터 제목 스타일 편집</a:t>
            </a:r>
            <a:endParaRPr lang="es-CL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s-CL" smtClean="0"/>
              <a:t>마스터 텍스트 스타일 편집</a:t>
            </a:r>
          </a:p>
          <a:p>
            <a:pPr lvl="1"/>
            <a:r>
              <a:rPr lang="ko-KR" altLang="es-CL" smtClean="0"/>
              <a:t>둘째 수준</a:t>
            </a:r>
          </a:p>
          <a:p>
            <a:pPr lvl="2"/>
            <a:r>
              <a:rPr lang="ko-KR" altLang="es-CL" smtClean="0"/>
              <a:t>셋째 수준</a:t>
            </a:r>
          </a:p>
          <a:p>
            <a:pPr lvl="3"/>
            <a:r>
              <a:rPr lang="ko-KR" altLang="es-CL" smtClean="0"/>
              <a:t>넷째 수준</a:t>
            </a:r>
          </a:p>
          <a:p>
            <a:pPr lvl="4"/>
            <a:r>
              <a:rPr lang="ko-KR" altLang="es-CL" smtClean="0"/>
              <a:t>다섯째 수준</a:t>
            </a:r>
            <a:endParaRPr lang="es-CL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CAB77C-FB7F-471D-B587-F9B06FC5CB5E}" type="datetimeFigureOut">
              <a:rPr lang="es-CL" smtClean="0"/>
              <a:t>24-10-2019</a:t>
            </a:fld>
            <a:endParaRPr lang="es-CL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13185-CC4A-4FE4-954C-6282D99D7BD8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3294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2F5E303-1AC5-5442-841D-0CEE199B1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79" y="0"/>
            <a:ext cx="12192000" cy="7107877"/>
          </a:xfrm>
          <a:prstGeom prst="rect">
            <a:avLst/>
          </a:prstGeom>
        </p:spPr>
      </p:pic>
      <p:pic>
        <p:nvPicPr>
          <p:cNvPr id="5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970" y="5864389"/>
            <a:ext cx="1349060" cy="641098"/>
          </a:xfrm>
          <a:prstGeom prst="rect">
            <a:avLst/>
          </a:prstGeom>
        </p:spPr>
      </p:pic>
      <p:sp>
        <p:nvSpPr>
          <p:cNvPr id="7" name="CuadroTexto 8">
            <a:extLst>
              <a:ext uri="{FF2B5EF4-FFF2-40B4-BE49-F238E27FC236}">
                <a16:creationId xmlns:a16="http://schemas.microsoft.com/office/drawing/2014/main" id="{8006B7A4-F03F-0749-A050-5936A2160D8D}"/>
              </a:ext>
            </a:extLst>
          </p:cNvPr>
          <p:cNvSpPr txBox="1"/>
          <p:nvPr/>
        </p:nvSpPr>
        <p:spPr>
          <a:xfrm>
            <a:off x="1136417" y="464443"/>
            <a:ext cx="4982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ea typeface="Calibri" charset="0"/>
                <a:cs typeface="Calibri" charset="0"/>
              </a:rPr>
              <a:t>CHILE B2B </a:t>
            </a:r>
            <a:r>
              <a:rPr lang="ko-KR" altLang="es-CL" sz="3200" b="1" dirty="0" smtClean="0">
                <a:solidFill>
                  <a:schemeClr val="bg1"/>
                </a:solidFill>
                <a:ea typeface="Calibri" charset="0"/>
                <a:cs typeface="Calibri" charset="0"/>
              </a:rPr>
              <a:t>플랫폼 설명회</a:t>
            </a:r>
            <a:endParaRPr lang="en-US" sz="3200" b="1" dirty="0">
              <a:solidFill>
                <a:schemeClr val="bg1"/>
              </a:solidFill>
              <a:ea typeface="Calibri" charset="0"/>
              <a:cs typeface="Calibri" charset="0"/>
            </a:endParaRPr>
          </a:p>
        </p:txBody>
      </p:sp>
      <p:sp>
        <p:nvSpPr>
          <p:cNvPr id="8" name="1 CuadroTexto"/>
          <p:cNvSpPr txBox="1"/>
          <p:nvPr/>
        </p:nvSpPr>
        <p:spPr>
          <a:xfrm>
            <a:off x="1888009" y="1726727"/>
            <a:ext cx="1542410" cy="7571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s-CL" b="1" dirty="0" smtClean="0">
                <a:solidFill>
                  <a:schemeClr val="bg1"/>
                </a:solidFill>
              </a:rPr>
              <a:t>날짜</a:t>
            </a:r>
            <a:r>
              <a:rPr lang="es-CL" altLang="ko-KR" b="1" dirty="0" smtClean="0">
                <a:solidFill>
                  <a:schemeClr val="bg1"/>
                </a:solidFill>
              </a:rPr>
              <a:t>: </a:t>
            </a:r>
            <a:r>
              <a:rPr lang="en-US" b="1" dirty="0" smtClean="0">
                <a:solidFill>
                  <a:schemeClr val="bg1"/>
                </a:solidFill>
              </a:rPr>
              <a:t>2019</a:t>
            </a:r>
            <a:r>
              <a:rPr lang="ko-KR" altLang="es-CL" b="1" dirty="0" smtClean="0">
                <a:solidFill>
                  <a:schemeClr val="bg1"/>
                </a:solidFill>
              </a:rPr>
              <a:t>년 </a:t>
            </a:r>
            <a:endParaRPr lang="es-CL" altLang="ko-KR" b="1" dirty="0" smtClean="0">
              <a:solidFill>
                <a:schemeClr val="bg1"/>
              </a:solidFill>
            </a:endParaRPr>
          </a:p>
          <a:p>
            <a:pPr algn="ctr">
              <a:lnSpc>
                <a:spcPct val="80000"/>
              </a:lnSpc>
            </a:pPr>
            <a:endParaRPr lang="es-CL" altLang="ko-KR" b="1" dirty="0">
              <a:solidFill>
                <a:schemeClr val="bg1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es-CL" altLang="ko-KR" b="1" dirty="0" smtClean="0">
                <a:solidFill>
                  <a:schemeClr val="bg1"/>
                </a:solidFill>
              </a:rPr>
              <a:t>10</a:t>
            </a:r>
            <a:r>
              <a:rPr lang="ko-KR" altLang="es-CL" b="1" dirty="0" smtClean="0">
                <a:solidFill>
                  <a:schemeClr val="bg1"/>
                </a:solidFill>
              </a:rPr>
              <a:t>월</a:t>
            </a:r>
            <a:r>
              <a:rPr lang="es-CL" altLang="ko-KR" b="1" dirty="0" smtClean="0">
                <a:solidFill>
                  <a:schemeClr val="bg1"/>
                </a:solidFill>
              </a:rPr>
              <a:t>31</a:t>
            </a:r>
            <a:r>
              <a:rPr lang="ko-KR" altLang="es-CL" b="1" dirty="0" smtClean="0">
                <a:solidFill>
                  <a:schemeClr val="bg1"/>
                </a:solidFill>
              </a:rPr>
              <a:t>일 </a:t>
            </a:r>
            <a:r>
              <a:rPr lang="es-CL" altLang="ko-KR" b="1" dirty="0" smtClean="0">
                <a:solidFill>
                  <a:schemeClr val="bg1"/>
                </a:solidFill>
              </a:rPr>
              <a:t>(</a:t>
            </a:r>
            <a:r>
              <a:rPr lang="ko-KR" altLang="es-CL" b="1" dirty="0" smtClean="0">
                <a:solidFill>
                  <a:schemeClr val="bg1"/>
                </a:solidFill>
              </a:rPr>
              <a:t>목</a:t>
            </a:r>
            <a:r>
              <a:rPr lang="es-CL" altLang="ko-KR" b="1" dirty="0" smtClean="0">
                <a:solidFill>
                  <a:schemeClr val="bg1"/>
                </a:solidFill>
              </a:rPr>
              <a:t>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1 CuadroTexto"/>
          <p:cNvSpPr txBox="1"/>
          <p:nvPr/>
        </p:nvSpPr>
        <p:spPr>
          <a:xfrm>
            <a:off x="1574546" y="3090446"/>
            <a:ext cx="2020040" cy="5884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s-CL" sz="2000" b="1" dirty="0" smtClean="0">
                <a:solidFill>
                  <a:schemeClr val="bg1"/>
                </a:solidFill>
              </a:rPr>
              <a:t>장소</a:t>
            </a:r>
            <a:r>
              <a:rPr lang="es-CL" altLang="ko-KR" sz="2000" b="1" dirty="0" smtClean="0">
                <a:solidFill>
                  <a:schemeClr val="bg1"/>
                </a:solidFill>
              </a:rPr>
              <a:t>: </a:t>
            </a:r>
          </a:p>
          <a:p>
            <a:pPr algn="ctr">
              <a:lnSpc>
                <a:spcPct val="80000"/>
              </a:lnSpc>
            </a:pPr>
            <a:r>
              <a:rPr lang="es-CL" altLang="ko-KR" sz="2000" b="1" dirty="0" smtClean="0">
                <a:solidFill>
                  <a:schemeClr val="bg1"/>
                </a:solidFill>
              </a:rPr>
              <a:t>KOIMA </a:t>
            </a:r>
            <a:r>
              <a:rPr lang="ko-KR" altLang="es-CL" sz="2000" b="1" dirty="0" smtClean="0">
                <a:solidFill>
                  <a:schemeClr val="bg1"/>
                </a:solidFill>
              </a:rPr>
              <a:t>세미나실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1 CuadroTexto"/>
          <p:cNvSpPr txBox="1"/>
          <p:nvPr/>
        </p:nvSpPr>
        <p:spPr>
          <a:xfrm>
            <a:off x="1960100" y="4027252"/>
            <a:ext cx="1443024" cy="5909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s-CL" sz="2000" b="1" dirty="0" smtClean="0">
                <a:solidFill>
                  <a:schemeClr val="bg1"/>
                </a:solidFill>
              </a:rPr>
              <a:t>시간</a:t>
            </a:r>
            <a:r>
              <a:rPr lang="es-CL" altLang="ko-KR" sz="2000" b="1" dirty="0" smtClean="0">
                <a:solidFill>
                  <a:schemeClr val="bg1"/>
                </a:solidFill>
              </a:rPr>
              <a:t>: </a:t>
            </a:r>
          </a:p>
          <a:p>
            <a:pPr algn="ctr">
              <a:lnSpc>
                <a:spcPct val="80000"/>
              </a:lnSpc>
            </a:pPr>
            <a:r>
              <a:rPr lang="es-CL" altLang="ko-KR" sz="2000" b="1" dirty="0" smtClean="0">
                <a:solidFill>
                  <a:schemeClr val="bg1"/>
                </a:solidFill>
              </a:rPr>
              <a:t>10:00-11:00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35" name="24 CuadroTexto"/>
          <p:cNvSpPr txBox="1"/>
          <p:nvPr/>
        </p:nvSpPr>
        <p:spPr>
          <a:xfrm>
            <a:off x="1029985" y="5162110"/>
            <a:ext cx="33103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s-CL" sz="2000" b="1" dirty="0" smtClean="0">
                <a:solidFill>
                  <a:schemeClr val="bg1"/>
                </a:solidFill>
              </a:rPr>
              <a:t>발표자</a:t>
            </a:r>
            <a:r>
              <a:rPr lang="es-CL" altLang="ko-KR" sz="2000" b="1" dirty="0" smtClean="0">
                <a:solidFill>
                  <a:schemeClr val="bg1"/>
                </a:solidFill>
              </a:rPr>
              <a:t>:</a:t>
            </a:r>
          </a:p>
          <a:p>
            <a:pPr algn="ctr">
              <a:lnSpc>
                <a:spcPct val="80000"/>
              </a:lnSpc>
            </a:pPr>
            <a:r>
              <a:rPr lang="es-CL" altLang="ko-KR" sz="2000" b="1" dirty="0" smtClean="0">
                <a:solidFill>
                  <a:schemeClr val="bg1"/>
                </a:solidFill>
              </a:rPr>
              <a:t>Jos</a:t>
            </a:r>
            <a:r>
              <a:rPr lang="es-ES" altLang="ko-KR" sz="2000" b="1" dirty="0" smtClean="0">
                <a:solidFill>
                  <a:schemeClr val="bg1"/>
                </a:solidFill>
              </a:rPr>
              <a:t>é Miguel Sepúlveda Torres</a:t>
            </a:r>
            <a:endParaRPr lang="en-US" altLang="ko-KR" sz="2000" b="1" dirty="0">
              <a:solidFill>
                <a:schemeClr val="bg1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ko-KR" altLang="es-CL" sz="2000" b="1" dirty="0" smtClean="0">
                <a:solidFill>
                  <a:schemeClr val="bg1"/>
                </a:solidFill>
              </a:rPr>
              <a:t>주한 칠레 상무관</a:t>
            </a:r>
            <a:endParaRPr lang="es-ES" altLang="ko-KR" sz="2000" b="1" dirty="0" smtClean="0">
              <a:solidFill>
                <a:schemeClr val="bg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5347720" y="1513661"/>
            <a:ext cx="558175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ProChile(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칠레 외무부</a:t>
            </a:r>
            <a:r>
              <a:rPr lang="es-CL" altLang="ko-KR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소속 </a:t>
            </a:r>
            <a:r>
              <a:rPr lang="ko-KR" altLang="es-CL" dirty="0" err="1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무역진흥청</a:t>
            </a:r>
            <a:r>
              <a:rPr lang="es-CL" altLang="ko-KR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에서</a:t>
            </a:r>
            <a:r>
              <a:rPr lang="ko-KR" altLang="es-CL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제작한</a:t>
            </a:r>
            <a:endParaRPr lang="es-CL" altLang="ko-KR" dirty="0" smtClean="0">
              <a:solidFill>
                <a:schemeClr val="bg1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무역 </a:t>
            </a:r>
            <a:r>
              <a:rPr lang="ko-KR" altLang="es-CL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디지털 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플랫폼 </a:t>
            </a:r>
            <a:r>
              <a:rPr lang="es-ES" b="1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CHILE B2B</a:t>
            </a:r>
            <a:r>
              <a:rPr lang="es-ES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ko-KR" altLang="es-CL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사용에 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대한 </a:t>
            </a:r>
            <a:r>
              <a:rPr lang="ko-KR" altLang="es-CL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설명회를 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하고자 합니다</a:t>
            </a:r>
            <a:r>
              <a:rPr lang="es-ES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. </a:t>
            </a:r>
          </a:p>
          <a:p>
            <a:pPr algn="ctr">
              <a:spcAft>
                <a:spcPts val="0"/>
              </a:spcAft>
            </a:pPr>
            <a:endParaRPr lang="es-CL" altLang="ko-KR" dirty="0" smtClean="0">
              <a:solidFill>
                <a:schemeClr val="bg1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이 </a:t>
            </a:r>
            <a:r>
              <a:rPr lang="ko-KR" altLang="es-CL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플랫폼은 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한국을 비롯하여 칠레수출업체와 세계의 수입업체들간의 </a:t>
            </a:r>
            <a:r>
              <a:rPr lang="ko-KR" altLang="es-CL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직접적인 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비즈니스 매칭이 </a:t>
            </a:r>
            <a:r>
              <a:rPr lang="ko-KR" altLang="es-CL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이루어 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질 수 </a:t>
            </a:r>
            <a:r>
              <a:rPr lang="ko-KR" altLang="es-CL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있도록 만든 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도구입니다</a:t>
            </a:r>
            <a:r>
              <a:rPr lang="es-CL" altLang="ko-KR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endParaRPr lang="es-CL" altLang="ko-KR" dirty="0" smtClean="0">
              <a:solidFill>
                <a:schemeClr val="bg1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s-CL" altLang="ko-KR" dirty="0" smtClean="0">
              <a:solidFill>
                <a:schemeClr val="bg1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설명회에 참가하시어 이에 관련된 정보를 </a:t>
            </a:r>
            <a:r>
              <a:rPr lang="ko-KR" altLang="es-CL" dirty="0" err="1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받아가시기를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 바랍니다</a:t>
            </a:r>
            <a:r>
              <a:rPr lang="es-CL" altLang="ko-KR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ko-KR" altLang="es-CL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es-ES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   </a:t>
            </a:r>
            <a:endParaRPr lang="es-ES" dirty="0" smtClean="0">
              <a:solidFill>
                <a:schemeClr val="bg1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s-ES" sz="2000" dirty="0">
              <a:solidFill>
                <a:schemeClr val="bg1"/>
              </a:solidFill>
              <a:effectLst/>
              <a:latin typeface="+mj-ea"/>
              <a:ea typeface="+mj-ea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ko-KR" altLang="es-CL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아울러</a:t>
            </a:r>
            <a:r>
              <a:rPr lang="es-CL" altLang="ko-KR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, </a:t>
            </a:r>
            <a:r>
              <a:rPr lang="ko-KR" altLang="es-CL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칠레 와인</a:t>
            </a:r>
            <a:r>
              <a:rPr lang="es-CL" altLang="ko-KR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,</a:t>
            </a:r>
            <a:r>
              <a:rPr lang="ko-KR" altLang="es-CL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돈육</a:t>
            </a:r>
            <a:r>
              <a:rPr lang="es-CL" altLang="ko-KR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, </a:t>
            </a:r>
            <a:r>
              <a:rPr lang="ko-KR" altLang="es-CL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연어</a:t>
            </a:r>
            <a:r>
              <a:rPr lang="es-CL" altLang="ko-KR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, </a:t>
            </a:r>
            <a:r>
              <a:rPr lang="ko-KR" altLang="es-CL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신선과일등에 관한 </a:t>
            </a:r>
            <a:r>
              <a:rPr lang="ko-KR" altLang="es-CL" sz="2000" dirty="0" err="1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시장현황에</a:t>
            </a:r>
            <a:r>
              <a:rPr lang="ko-KR" altLang="es-CL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 대한 설명회도 있을 예정입니다</a:t>
            </a:r>
            <a:r>
              <a:rPr lang="es-CL" altLang="ko-KR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. </a:t>
            </a:r>
          </a:p>
          <a:p>
            <a:pPr algn="ctr">
              <a:spcAft>
                <a:spcPts val="0"/>
              </a:spcAft>
            </a:pPr>
            <a:endParaRPr lang="es-CL" sz="2000" dirty="0" smtClean="0">
              <a:solidFill>
                <a:schemeClr val="bg1"/>
              </a:solidFill>
              <a:effectLst/>
              <a:latin typeface="+mj-ea"/>
              <a:ea typeface="+mj-ea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ko-KR" altLang="es-CL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많은 </a:t>
            </a:r>
            <a:r>
              <a:rPr lang="ko-KR" altLang="es-CL" sz="2000" dirty="0" err="1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참석바랍니다</a:t>
            </a:r>
            <a:r>
              <a:rPr lang="es-CL" altLang="ko-KR" sz="2000" dirty="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endParaRPr lang="es-CL" sz="2000" dirty="0">
              <a:solidFill>
                <a:schemeClr val="bg1"/>
              </a:solidFill>
              <a:effectLst/>
              <a:latin typeface="+mj-ea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379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77</Words>
  <Application>Microsoft Office PowerPoint</Application>
  <PresentationFormat>와이드스크린</PresentationFormat>
  <Paragraphs>21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Times New Roman</vt:lpstr>
      <vt:lpstr>Office 테마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ProChile</dc:creator>
  <cp:lastModifiedBy>ProChile</cp:lastModifiedBy>
  <cp:revision>3</cp:revision>
  <dcterms:created xsi:type="dcterms:W3CDTF">2019-10-24T06:57:25Z</dcterms:created>
  <dcterms:modified xsi:type="dcterms:W3CDTF">2019-10-24T07:03:19Z</dcterms:modified>
</cp:coreProperties>
</file>