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6.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7.xml" ContentType="application/vnd.openxmlformats-officedocument.theme+xml"/>
  <Override PartName="/ppt/slideLayouts/slideLayout21.xml" ContentType="application/vnd.openxmlformats-officedocument.presentationml.slideLayout+xml"/>
  <Override PartName="/ppt/theme/theme8.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9.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10.xml" ContentType="application/vnd.openxmlformats-officedocument.theme+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1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1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16.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17.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18.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8" r:id="rId1"/>
    <p:sldMasterId id="2147483670" r:id="rId2"/>
    <p:sldMasterId id="2147483676" r:id="rId3"/>
    <p:sldMasterId id="2147483678" r:id="rId4"/>
    <p:sldMasterId id="2147483684" r:id="rId5"/>
    <p:sldMasterId id="2147483687" r:id="rId6"/>
    <p:sldMasterId id="2147483700" r:id="rId7"/>
    <p:sldMasterId id="2147483706" r:id="rId8"/>
    <p:sldMasterId id="2147483717" r:id="rId9"/>
    <p:sldMasterId id="2147483723" r:id="rId10"/>
    <p:sldMasterId id="2147483730" r:id="rId11"/>
    <p:sldMasterId id="2147483759" r:id="rId12"/>
    <p:sldMasterId id="2147483765" r:id="rId13"/>
    <p:sldMasterId id="2147483771" r:id="rId14"/>
    <p:sldMasterId id="2147483780" r:id="rId15"/>
    <p:sldMasterId id="2147483786" r:id="rId16"/>
    <p:sldMasterId id="2147483792" r:id="rId17"/>
    <p:sldMasterId id="2147483798" r:id="rId18"/>
    <p:sldMasterId id="2147483804" r:id="rId19"/>
  </p:sldMasterIdLst>
  <p:notesMasterIdLst>
    <p:notesMasterId r:id="rId30"/>
  </p:notesMasterIdLst>
  <p:handoutMasterIdLst>
    <p:handoutMasterId r:id="rId31"/>
  </p:handoutMasterIdLst>
  <p:sldIdLst>
    <p:sldId id="550" r:id="rId20"/>
    <p:sldId id="551" r:id="rId21"/>
    <p:sldId id="552" r:id="rId22"/>
    <p:sldId id="553" r:id="rId23"/>
    <p:sldId id="555" r:id="rId24"/>
    <p:sldId id="556" r:id="rId25"/>
    <p:sldId id="557" r:id="rId26"/>
    <p:sldId id="544" r:id="rId27"/>
    <p:sldId id="266" r:id="rId28"/>
    <p:sldId id="558"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BD29"/>
    <a:srgbClr val="438DCF"/>
    <a:srgbClr val="C1D82F"/>
    <a:srgbClr val="5F5F5E"/>
    <a:srgbClr val="727272"/>
    <a:srgbClr val="737371"/>
    <a:srgbClr val="65665E"/>
    <a:srgbClr val="717073"/>
    <a:srgbClr val="717173"/>
    <a:srgbClr val="A7D4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695" autoAdjust="0"/>
    <p:restoredTop sz="94677" autoAdjust="0"/>
  </p:normalViewPr>
  <p:slideViewPr>
    <p:cSldViewPr snapToGrid="0" snapToObjects="1">
      <p:cViewPr varScale="1">
        <p:scale>
          <a:sx n="108" d="100"/>
          <a:sy n="108" d="100"/>
        </p:scale>
        <p:origin x="227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7.xml"/><Relationship Id="rId3" Type="http://schemas.openxmlformats.org/officeDocument/2006/relationships/slideMaster" Target="slideMasters/slideMaster3.xml"/><Relationship Id="rId21" Type="http://schemas.openxmlformats.org/officeDocument/2006/relationships/slide" Target="slides/slide2.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6.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1.xml"/><Relationship Id="rId29"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5.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4.xml"/><Relationship Id="rId28" Type="http://schemas.openxmlformats.org/officeDocument/2006/relationships/slide" Target="slides/slide9.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Master" Target="slideMasters/slideMaster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3DB1D7B1-F995-F842-B488-4F119586E873}" type="datetime1">
              <a:rPr lang="en-IE" smtClean="0"/>
              <a:t>24/06/2020</a:t>
            </a:fld>
            <a:endParaRPr lang="en-US"/>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1E9CAD1D-1616-E542-9040-6936F94D7C37}" type="slidenum">
              <a:rPr lang="en-US" smtClean="0"/>
              <a:t>‹#›</a:t>
            </a:fld>
            <a:endParaRPr lang="en-US"/>
          </a:p>
        </p:txBody>
      </p:sp>
    </p:spTree>
    <p:extLst>
      <p:ext uri="{BB962C8B-B14F-4D97-AF65-F5344CB8AC3E}">
        <p14:creationId xmlns:p14="http://schemas.microsoft.com/office/powerpoint/2010/main" val="12756759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872B2AC0-A9B6-2845-ABC9-819D5E1C5537}" type="datetime1">
              <a:rPr lang="en-IE" smtClean="0"/>
              <a:t>24/06/2020</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4FCF3F-FDE0-1746-879B-5B2CAACE4C39}" type="slidenum">
              <a:rPr lang="en-US" smtClean="0"/>
              <a:t>‹#›</a:t>
            </a:fld>
            <a:endParaRPr lang="en-US"/>
          </a:p>
        </p:txBody>
      </p:sp>
    </p:spTree>
    <p:extLst>
      <p:ext uri="{BB962C8B-B14F-4D97-AF65-F5344CB8AC3E}">
        <p14:creationId xmlns:p14="http://schemas.microsoft.com/office/powerpoint/2010/main" val="413720357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353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958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5556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3055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565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873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19928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EF91D2-7F10-45B4-BE6B-DBF41C61CDD2}" type="slidenum">
              <a:rPr kumimoji="0" lang="en-I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I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155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761999" y="676274"/>
            <a:ext cx="1676400" cy="1321863"/>
          </a:xfrm>
          <a:prstGeom prst="rect">
            <a:avLst/>
          </a:prstGeom>
        </p:spPr>
        <p:txBody>
          <a:bodyPr vert="horz" lIns="91440" tIns="45720" rIns="91440" bIns="45720" rtlCol="0" anchor="ctr">
            <a:noAutofit/>
          </a:bodyPr>
          <a:lstStyle/>
          <a:p>
            <a:r>
              <a:rPr lang="ga-IE" dirty="0"/>
              <a:t>00</a:t>
            </a:r>
            <a:endParaRPr lang="en-US" dirty="0"/>
          </a:p>
        </p:txBody>
      </p:sp>
      <p:sp>
        <p:nvSpPr>
          <p:cNvPr id="5" name="Text Placeholder 2"/>
          <p:cNvSpPr>
            <a:spLocks noGrp="1"/>
          </p:cNvSpPr>
          <p:nvPr>
            <p:ph idx="1"/>
          </p:nvPr>
        </p:nvSpPr>
        <p:spPr>
          <a:xfrm>
            <a:off x="2438408" y="1447807"/>
            <a:ext cx="6028267" cy="550333"/>
          </a:xfrm>
          <a:prstGeom prst="rect">
            <a:avLst/>
          </a:prstGeom>
        </p:spPr>
        <p:txBody>
          <a:bodyPr vert="horz" lIns="91440" tIns="45720" rIns="91440" bIns="45720" rtlCol="0">
            <a:normAutofit/>
          </a:bodyPr>
          <a:lstStyle/>
          <a:p>
            <a:pPr lvl="0"/>
            <a:r>
              <a:rPr lang="ga-IE" dirty="0"/>
              <a:t>Click to edit Master text styles</a:t>
            </a:r>
          </a:p>
        </p:txBody>
      </p:sp>
    </p:spTree>
    <p:extLst>
      <p:ext uri="{BB962C8B-B14F-4D97-AF65-F5344CB8AC3E}">
        <p14:creationId xmlns:p14="http://schemas.microsoft.com/office/powerpoint/2010/main" val="1590899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761999" y="676274"/>
            <a:ext cx="1676400" cy="1321863"/>
          </a:xfrm>
          <a:prstGeom prst="rect">
            <a:avLst/>
          </a:prstGeom>
        </p:spPr>
        <p:txBody>
          <a:bodyPr vert="horz" lIns="91440" tIns="45720" rIns="91440" bIns="45720" rtlCol="0" anchor="ctr">
            <a:noAutofit/>
          </a:bodyPr>
          <a:lstStyle/>
          <a:p>
            <a:r>
              <a:rPr lang="en-US" sz="9800" b="1" dirty="0">
                <a:solidFill>
                  <a:srgbClr val="7ABD29"/>
                </a:solidFill>
                <a:latin typeface="Arial"/>
                <a:cs typeface="Arial"/>
              </a:rPr>
              <a:t>00</a:t>
            </a:r>
            <a:endParaRPr lang="en-US" dirty="0"/>
          </a:p>
        </p:txBody>
      </p:sp>
      <p:sp>
        <p:nvSpPr>
          <p:cNvPr id="8" name="Text Placeholder 2"/>
          <p:cNvSpPr>
            <a:spLocks noGrp="1"/>
          </p:cNvSpPr>
          <p:nvPr>
            <p:ph idx="1"/>
          </p:nvPr>
        </p:nvSpPr>
        <p:spPr>
          <a:xfrm>
            <a:off x="2438408" y="1447807"/>
            <a:ext cx="6028267" cy="550333"/>
          </a:xfrm>
          <a:prstGeom prst="rect">
            <a:avLst/>
          </a:prstGeom>
        </p:spPr>
        <p:txBody>
          <a:bodyPr vert="horz" lIns="91440" tIns="45720" rIns="91440" bIns="45720" rtlCol="0">
            <a:normAutofit/>
          </a:body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ga-IE" sz="1800" b="0" i="0" u="none" strike="noStrike" kern="1200" cap="none" spc="0" normalizeH="0" baseline="0" noProof="0" dirty="0">
                <a:ln>
                  <a:noFill/>
                </a:ln>
                <a:solidFill>
                  <a:prstClr val="black">
                    <a:lumMod val="75000"/>
                    <a:lumOff val="25000"/>
                  </a:prstClr>
                </a:solidFill>
                <a:effectLst/>
                <a:uLnTx/>
                <a:uFillTx/>
                <a:latin typeface="Arial"/>
                <a:ea typeface="+mn-ea"/>
                <a:cs typeface="Arial"/>
              </a:rPr>
              <a:t>Click to edit Master text styles</a:t>
            </a:r>
          </a:p>
        </p:txBody>
      </p:sp>
    </p:spTree>
    <p:extLst>
      <p:ext uri="{BB962C8B-B14F-4D97-AF65-F5344CB8AC3E}">
        <p14:creationId xmlns:p14="http://schemas.microsoft.com/office/powerpoint/2010/main" val="3855414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End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userDrawn="1"/>
        </p:nvSpPr>
        <p:spPr>
          <a:xfrm>
            <a:off x="3801534" y="2912031"/>
            <a:ext cx="4572000" cy="1615827"/>
          </a:xfrm>
          <a:prstGeom prst="rect">
            <a:avLst/>
          </a:prstGeom>
        </p:spPr>
        <p:txBody>
          <a:bodyPr>
            <a:spAutoFit/>
          </a:bodyPr>
          <a:lstStyle/>
          <a:p>
            <a:pPr algn="r">
              <a:lnSpc>
                <a:spcPct val="150000"/>
              </a:lnSpc>
            </a:pPr>
            <a:r>
              <a:rPr lang="en-US" sz="4800" b="1" dirty="0">
                <a:solidFill>
                  <a:srgbClr val="FFFFFF"/>
                </a:solidFill>
                <a:latin typeface="Arial"/>
                <a:cs typeface="Arial"/>
              </a:rPr>
              <a:t>THANK YOU!</a:t>
            </a:r>
          </a:p>
          <a:p>
            <a:pPr algn="r">
              <a:lnSpc>
                <a:spcPct val="150000"/>
              </a:lnSpc>
            </a:pPr>
            <a:r>
              <a:rPr lang="en-US" dirty="0" err="1">
                <a:solidFill>
                  <a:srgbClr val="FFFFFF"/>
                </a:solidFill>
                <a:latin typeface="Arial"/>
                <a:cs typeface="Arial"/>
              </a:rPr>
              <a:t>www.korahealthcare.com</a:t>
            </a:r>
            <a:endParaRPr lang="en-US" dirty="0">
              <a:solidFill>
                <a:srgbClr val="FFFFFF"/>
              </a:solidFill>
              <a:latin typeface="Arial"/>
              <a:cs typeface="Arial"/>
            </a:endParaRPr>
          </a:p>
        </p:txBody>
      </p:sp>
    </p:spTree>
    <p:extLst>
      <p:ext uri="{BB962C8B-B14F-4D97-AF65-F5344CB8AC3E}">
        <p14:creationId xmlns:p14="http://schemas.microsoft.com/office/powerpoint/2010/main" val="2730099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761999" y="676274"/>
            <a:ext cx="7338393" cy="1321863"/>
          </a:xfrm>
          <a:prstGeom prst="rect">
            <a:avLst/>
          </a:prstGeom>
        </p:spPr>
        <p:txBody>
          <a:bodyPr vert="horz" lIns="91440" tIns="45720" rIns="91440" bIns="45720" rtlCol="0" anchor="ctr">
            <a:noAutofit/>
          </a:bodyPr>
          <a:lstStyle>
            <a:lvl1pPr>
              <a:defRPr baseline="0"/>
            </a:lvl1pPr>
          </a:lstStyle>
          <a:p>
            <a:r>
              <a:rPr lang="ga-IE" dirty="0"/>
              <a:t>00</a:t>
            </a:r>
            <a:endParaRPr lang="en-US" dirty="0"/>
          </a:p>
        </p:txBody>
      </p:sp>
    </p:spTree>
    <p:extLst>
      <p:ext uri="{BB962C8B-B14F-4D97-AF65-F5344CB8AC3E}">
        <p14:creationId xmlns:p14="http://schemas.microsoft.com/office/powerpoint/2010/main" val="3535906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15889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4288142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402"/>
            <a:ext cx="2133600" cy="365125"/>
          </a:xfrm>
          <a:prstGeom prst="rect">
            <a:avLst/>
          </a:prstGeom>
        </p:spPr>
        <p:txBody>
          <a:bodyPr/>
          <a:lstStyle/>
          <a:p>
            <a:fld id="{118FDC64-1D44-4A65-8738-FA7DDACA0839}" type="datetimeFigureOut">
              <a:rPr lang="en-IE">
                <a:solidFill>
                  <a:prstClr val="black"/>
                </a:solidFill>
              </a:rPr>
              <a:pPr/>
              <a:t>24/06/2020</a:t>
            </a:fld>
            <a:endParaRPr lang="en-IE">
              <a:solidFill>
                <a:prstClr val="black"/>
              </a:solidFill>
            </a:endParaRPr>
          </a:p>
        </p:txBody>
      </p:sp>
      <p:sp>
        <p:nvSpPr>
          <p:cNvPr id="5" name="Footer Placeholder 4"/>
          <p:cNvSpPr>
            <a:spLocks noGrp="1"/>
          </p:cNvSpPr>
          <p:nvPr>
            <p:ph type="ftr" sz="quarter" idx="11"/>
          </p:nvPr>
        </p:nvSpPr>
        <p:spPr>
          <a:xfrm>
            <a:off x="3124200" y="6356402"/>
            <a:ext cx="2895600" cy="365125"/>
          </a:xfrm>
          <a:prstGeom prst="rect">
            <a:avLst/>
          </a:prstGeom>
        </p:spPr>
        <p:txBody>
          <a:bodyPr/>
          <a:lstStyle/>
          <a:p>
            <a:endParaRPr lang="en-IE">
              <a:solidFill>
                <a:prstClr val="black"/>
              </a:solidFill>
            </a:endParaRPr>
          </a:p>
        </p:txBody>
      </p:sp>
      <p:sp>
        <p:nvSpPr>
          <p:cNvPr id="6" name="Slide Number Placeholder 5"/>
          <p:cNvSpPr>
            <a:spLocks noGrp="1"/>
          </p:cNvSpPr>
          <p:nvPr>
            <p:ph type="sldNum" sz="quarter" idx="12"/>
          </p:nvPr>
        </p:nvSpPr>
        <p:spPr>
          <a:xfrm>
            <a:off x="6553200" y="6356402"/>
            <a:ext cx="2133600" cy="365125"/>
          </a:xfrm>
          <a:prstGeom prst="rect">
            <a:avLst/>
          </a:prstGeom>
        </p:spPr>
        <p:txBody>
          <a:bodyPr/>
          <a:lstStyle/>
          <a:p>
            <a:fld id="{7B6BCF6C-9017-4F9F-87D6-510D78BC0089}" type="slidenum">
              <a:rPr lang="en-IE">
                <a:solidFill>
                  <a:prstClr val="black"/>
                </a:solidFill>
              </a:rPr>
              <a:pPr/>
              <a:t>‹#›</a:t>
            </a:fld>
            <a:endParaRPr lang="en-IE">
              <a:solidFill>
                <a:prstClr val="black"/>
              </a:solidFill>
            </a:endParaRPr>
          </a:p>
        </p:txBody>
      </p:sp>
    </p:spTree>
    <p:extLst>
      <p:ext uri="{BB962C8B-B14F-4D97-AF65-F5344CB8AC3E}">
        <p14:creationId xmlns:p14="http://schemas.microsoft.com/office/powerpoint/2010/main" val="2514698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77"/>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402"/>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402"/>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402"/>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139415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761999" y="676281"/>
            <a:ext cx="7338393" cy="1321863"/>
          </a:xfrm>
          <a:prstGeom prst="rect">
            <a:avLst/>
          </a:prstGeom>
        </p:spPr>
        <p:txBody>
          <a:bodyPr vert="horz" lIns="91440" tIns="45720" rIns="91440" bIns="45720" rtlCol="0" anchor="ctr">
            <a:noAutofit/>
          </a:bodyPr>
          <a:lstStyle>
            <a:lvl1pPr>
              <a:defRPr baseline="0"/>
            </a:lvl1pPr>
          </a:lstStyle>
          <a:p>
            <a:r>
              <a:rPr lang="ga-IE" dirty="0"/>
              <a:t>00</a:t>
            </a:r>
            <a:endParaRPr lang="en-US" dirty="0"/>
          </a:p>
        </p:txBody>
      </p:sp>
    </p:spTree>
    <p:extLst>
      <p:ext uri="{BB962C8B-B14F-4D97-AF65-F5344CB8AC3E}">
        <p14:creationId xmlns:p14="http://schemas.microsoft.com/office/powerpoint/2010/main" val="2026396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1952513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53623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7216698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394"/>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394"/>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394"/>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15030102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69"/>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394"/>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394"/>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394"/>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42027935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endParaRPr lang="en-US">
              <a:solidFill>
                <a:prstClr val="black"/>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endParaRP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DE8A84F6-AE81-4263-A4FA-0827CC67373F}" type="slidenum">
              <a:rPr lang="en-US">
                <a:solidFill>
                  <a:prstClr val="black"/>
                </a:solidFill>
              </a:rPr>
              <a:pPr defTabSz="914400">
                <a:defRPr/>
              </a:pPr>
              <a:t>‹#›</a:t>
            </a:fld>
            <a:endParaRPr lang="en-US" dirty="0">
              <a:solidFill>
                <a:prstClr val="black"/>
              </a:solidFill>
            </a:endParaRPr>
          </a:p>
        </p:txBody>
      </p:sp>
    </p:spTree>
    <p:extLst>
      <p:ext uri="{BB962C8B-B14F-4D97-AF65-F5344CB8AC3E}">
        <p14:creationId xmlns:p14="http://schemas.microsoft.com/office/powerpoint/2010/main" val="1872325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293488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0042183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388"/>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388"/>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388"/>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32614811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63"/>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388"/>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388"/>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388"/>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37014499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endParaRPr lang="en-US">
              <a:solidFill>
                <a:prstClr val="black"/>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endParaRP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DE8A84F6-AE81-4263-A4FA-0827CC67373F}" type="slidenum">
              <a:rPr lang="en-US">
                <a:solidFill>
                  <a:prstClr val="black"/>
                </a:solidFill>
              </a:rPr>
              <a:pPr defTabSz="914400">
                <a:defRPr/>
              </a:pPr>
              <a:t>‹#›</a:t>
            </a:fld>
            <a:endParaRPr lang="en-US" dirty="0">
              <a:solidFill>
                <a:prstClr val="black"/>
              </a:solidFill>
            </a:endParaRPr>
          </a:p>
        </p:txBody>
      </p:sp>
    </p:spTree>
    <p:extLst>
      <p:ext uri="{BB962C8B-B14F-4D97-AF65-F5344CB8AC3E}">
        <p14:creationId xmlns:p14="http://schemas.microsoft.com/office/powerpoint/2010/main" val="23524037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761999" y="676281"/>
            <a:ext cx="7338393" cy="1321863"/>
          </a:xfrm>
          <a:prstGeom prst="rect">
            <a:avLst/>
          </a:prstGeom>
        </p:spPr>
        <p:txBody>
          <a:bodyPr vert="horz" lIns="91440" tIns="45720" rIns="91440" bIns="45720" rtlCol="0" anchor="ctr">
            <a:noAutofit/>
          </a:bodyPr>
          <a:lstStyle>
            <a:lvl1pPr>
              <a:defRPr baseline="0"/>
            </a:lvl1pPr>
          </a:lstStyle>
          <a:p>
            <a:r>
              <a:rPr lang="ga-IE" dirty="0"/>
              <a:t>00</a:t>
            </a:r>
            <a:endParaRPr lang="en-US" dirty="0"/>
          </a:p>
        </p:txBody>
      </p:sp>
    </p:spTree>
    <p:extLst>
      <p:ext uri="{BB962C8B-B14F-4D97-AF65-F5344CB8AC3E}">
        <p14:creationId xmlns:p14="http://schemas.microsoft.com/office/powerpoint/2010/main" val="3137549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686438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9241035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374"/>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374"/>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374"/>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2763168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49"/>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374"/>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374"/>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374"/>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3678660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endParaRPr lang="en-US">
              <a:solidFill>
                <a:prstClr val="black"/>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endParaRP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DE8A84F6-AE81-4263-A4FA-0827CC67373F}" type="slidenum">
              <a:rPr lang="en-US">
                <a:solidFill>
                  <a:prstClr val="black"/>
                </a:solidFill>
              </a:rPr>
              <a:pPr defTabSz="914400">
                <a:defRPr/>
              </a:pPr>
              <a:t>‹#›</a:t>
            </a:fld>
            <a:endParaRPr lang="en-US" dirty="0">
              <a:solidFill>
                <a:prstClr val="black"/>
              </a:solidFill>
            </a:endParaRPr>
          </a:p>
        </p:txBody>
      </p:sp>
    </p:spTree>
    <p:extLst>
      <p:ext uri="{BB962C8B-B14F-4D97-AF65-F5344CB8AC3E}">
        <p14:creationId xmlns:p14="http://schemas.microsoft.com/office/powerpoint/2010/main" val="36463828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81642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4"/>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69"/>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145814538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506"/>
            <a:ext cx="2133600" cy="365125"/>
          </a:xfrm>
          <a:prstGeom prst="rect">
            <a:avLst/>
          </a:prstGeom>
        </p:spPr>
        <p:txBody>
          <a:bodyPr/>
          <a:lstStyle/>
          <a:p>
            <a:fld id="{118FDC64-1D44-4A65-8738-FA7DDACA0839}" type="datetimeFigureOut">
              <a:rPr lang="en-IE">
                <a:solidFill>
                  <a:prstClr val="black"/>
                </a:solidFill>
              </a:rPr>
              <a:pPr/>
              <a:t>24/06/2020</a:t>
            </a:fld>
            <a:endParaRPr lang="en-IE">
              <a:solidFill>
                <a:prstClr val="black"/>
              </a:solidFill>
            </a:endParaRPr>
          </a:p>
        </p:txBody>
      </p:sp>
      <p:sp>
        <p:nvSpPr>
          <p:cNvPr id="5" name="Footer Placeholder 4"/>
          <p:cNvSpPr>
            <a:spLocks noGrp="1"/>
          </p:cNvSpPr>
          <p:nvPr>
            <p:ph type="ftr" sz="quarter" idx="11"/>
          </p:nvPr>
        </p:nvSpPr>
        <p:spPr>
          <a:xfrm>
            <a:off x="3124200" y="6356506"/>
            <a:ext cx="2895600" cy="365125"/>
          </a:xfrm>
          <a:prstGeom prst="rect">
            <a:avLst/>
          </a:prstGeom>
        </p:spPr>
        <p:txBody>
          <a:bodyPr/>
          <a:lstStyle/>
          <a:p>
            <a:endParaRPr lang="en-IE">
              <a:solidFill>
                <a:prstClr val="black"/>
              </a:solidFill>
            </a:endParaRPr>
          </a:p>
        </p:txBody>
      </p:sp>
      <p:sp>
        <p:nvSpPr>
          <p:cNvPr id="6" name="Slide Number Placeholder 5"/>
          <p:cNvSpPr>
            <a:spLocks noGrp="1"/>
          </p:cNvSpPr>
          <p:nvPr>
            <p:ph type="sldNum" sz="quarter" idx="12"/>
          </p:nvPr>
        </p:nvSpPr>
        <p:spPr>
          <a:xfrm>
            <a:off x="6553200" y="6356506"/>
            <a:ext cx="2133600" cy="365125"/>
          </a:xfrm>
          <a:prstGeom prst="rect">
            <a:avLst/>
          </a:prstGeom>
        </p:spPr>
        <p:txBody>
          <a:bodyPr/>
          <a:lstStyle/>
          <a:p>
            <a:fld id="{7B6BCF6C-9017-4F9F-87D6-510D78BC0089}" type="slidenum">
              <a:rPr lang="en-IE">
                <a:solidFill>
                  <a:prstClr val="black"/>
                </a:solidFill>
              </a:rPr>
              <a:pPr/>
              <a:t>‹#›</a:t>
            </a:fld>
            <a:endParaRPr lang="en-IE">
              <a:solidFill>
                <a:prstClr val="black"/>
              </a:solidFill>
            </a:endParaRPr>
          </a:p>
        </p:txBody>
      </p:sp>
    </p:spTree>
    <p:extLst>
      <p:ext uri="{BB962C8B-B14F-4D97-AF65-F5344CB8AC3E}">
        <p14:creationId xmlns:p14="http://schemas.microsoft.com/office/powerpoint/2010/main" val="38155076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a:xfrm>
            <a:off x="457200" y="6356506"/>
            <a:ext cx="2133600" cy="365125"/>
          </a:xfrm>
          <a:prstGeom prst="rect">
            <a:avLst/>
          </a:prstGeom>
        </p:spPr>
        <p:txBody>
          <a:bodyPr/>
          <a:lstStyle/>
          <a:p>
            <a:pPr defTabSz="914400"/>
            <a:fld id="{2D9710F9-CDA1-4A47-8E20-9416ABE40980}" type="datetimeFigureOut">
              <a:rPr lang="en-US">
                <a:solidFill>
                  <a:prstClr val="black"/>
                </a:solidFill>
              </a:rPr>
              <a:pPr defTabSz="914400"/>
              <a:t>6/24/2020</a:t>
            </a:fld>
            <a:endParaRPr lang="en-US">
              <a:solidFill>
                <a:prstClr val="black"/>
              </a:solidFill>
            </a:endParaRPr>
          </a:p>
        </p:txBody>
      </p:sp>
      <p:sp>
        <p:nvSpPr>
          <p:cNvPr id="6" name="Footer Placeholder 5"/>
          <p:cNvSpPr>
            <a:spLocks noGrp="1"/>
          </p:cNvSpPr>
          <p:nvPr>
            <p:ph type="ftr" sz="quarter" idx="11"/>
          </p:nvPr>
        </p:nvSpPr>
        <p:spPr>
          <a:xfrm>
            <a:off x="3124200" y="6356506"/>
            <a:ext cx="2895600" cy="365125"/>
          </a:xfrm>
          <a:prstGeom prst="rect">
            <a:avLst/>
          </a:prstGeom>
        </p:spPr>
        <p:txBody>
          <a:bodyPr/>
          <a:lstStyle/>
          <a:p>
            <a:pPr defTabSz="914400"/>
            <a:endParaRPr lang="en-US">
              <a:solidFill>
                <a:prstClr val="black"/>
              </a:solidFill>
            </a:endParaRPr>
          </a:p>
        </p:txBody>
      </p:sp>
      <p:sp>
        <p:nvSpPr>
          <p:cNvPr id="7" name="Slide Number Placeholder 6"/>
          <p:cNvSpPr>
            <a:spLocks noGrp="1"/>
          </p:cNvSpPr>
          <p:nvPr>
            <p:ph type="sldNum" sz="quarter" idx="12"/>
          </p:nvPr>
        </p:nvSpPr>
        <p:spPr>
          <a:xfrm>
            <a:off x="6553200" y="6356506"/>
            <a:ext cx="2133600" cy="365125"/>
          </a:xfrm>
          <a:prstGeom prst="rect">
            <a:avLst/>
          </a:prstGeom>
        </p:spPr>
        <p:txBody>
          <a:bodyPr/>
          <a:lstStyle/>
          <a:p>
            <a:pPr defTabSz="914400"/>
            <a:fld id="{496936D1-CE3E-9840-AD31-35594F739248}" type="slidenum">
              <a:rPr lang="en-US">
                <a:solidFill>
                  <a:prstClr val="black"/>
                </a:solidFill>
              </a:rPr>
              <a:pPr defTabSz="914400"/>
              <a:t>‹#›</a:t>
            </a:fld>
            <a:endParaRPr lang="en-US">
              <a:solidFill>
                <a:prstClr val="black"/>
              </a:solidFill>
            </a:endParaRPr>
          </a:p>
        </p:txBody>
      </p:sp>
    </p:spTree>
    <p:extLst>
      <p:ext uri="{BB962C8B-B14F-4D97-AF65-F5344CB8AC3E}">
        <p14:creationId xmlns:p14="http://schemas.microsoft.com/office/powerpoint/2010/main" val="17425292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defTabSz="914400"/>
            <a:fld id="{237DD339-329E-43D7-B755-F5F23FB9A4EA}" type="datetimeFigureOut">
              <a:rPr lang="en-US">
                <a:solidFill>
                  <a:prstClr val="black"/>
                </a:solidFill>
              </a:rPr>
              <a:pPr defTabSz="914400"/>
              <a:t>6/24/2020</a:t>
            </a:fld>
            <a:endParaRPr lang="en-US">
              <a:solidFill>
                <a:prstClr val="black"/>
              </a:solidFill>
            </a:endParaRPr>
          </a:p>
        </p:txBody>
      </p:sp>
      <p:sp>
        <p:nvSpPr>
          <p:cNvPr id="8" name="Footer Placeholder 7"/>
          <p:cNvSpPr>
            <a:spLocks noGrp="1"/>
          </p:cNvSpPr>
          <p:nvPr>
            <p:ph type="ftr" sz="quarter" idx="11"/>
          </p:nvPr>
        </p:nvSpPr>
        <p:spPr/>
        <p:txBody>
          <a:bodyPr/>
          <a:lstStyle/>
          <a:p>
            <a:pPr defTabSz="914400"/>
            <a:endParaRPr lang="en-US">
              <a:solidFill>
                <a:prstClr val="black"/>
              </a:solidFill>
            </a:endParaRPr>
          </a:p>
        </p:txBody>
      </p:sp>
      <p:sp>
        <p:nvSpPr>
          <p:cNvPr id="9" name="Slide Number Placeholder 8"/>
          <p:cNvSpPr>
            <a:spLocks noGrp="1"/>
          </p:cNvSpPr>
          <p:nvPr>
            <p:ph type="sldNum" sz="quarter" idx="12"/>
          </p:nvPr>
        </p:nvSpPr>
        <p:spPr/>
        <p:txBody>
          <a:bodyPr/>
          <a:lstStyle/>
          <a:p>
            <a:pPr defTabSz="914400"/>
            <a:fld id="{6134900C-F499-4994-8F08-332A812FCFFE}" type="slidenum">
              <a:rPr lang="en-US">
                <a:solidFill>
                  <a:prstClr val="black"/>
                </a:solidFill>
              </a:rPr>
              <a:pPr defTabSz="914400"/>
              <a:t>‹#›</a:t>
            </a:fld>
            <a:endParaRPr lang="en-US">
              <a:solidFill>
                <a:prstClr val="black"/>
              </a:solidFill>
            </a:endParaRPr>
          </a:p>
        </p:txBody>
      </p:sp>
    </p:spTree>
    <p:extLst>
      <p:ext uri="{BB962C8B-B14F-4D97-AF65-F5344CB8AC3E}">
        <p14:creationId xmlns:p14="http://schemas.microsoft.com/office/powerpoint/2010/main" val="3063823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1_Two Content">
    <p:bg>
      <p:bgPr>
        <a:solidFill>
          <a:srgbClr val="FFFFFF"/>
        </a:solidFill>
        <a:effectLst/>
      </p:bgPr>
    </p:bg>
    <p:spTree>
      <p:nvGrpSpPr>
        <p:cNvPr id="1" name=""/>
        <p:cNvGrpSpPr/>
        <p:nvPr/>
      </p:nvGrpSpPr>
      <p:grpSpPr>
        <a:xfrm>
          <a:off x="0" y="0"/>
          <a:ext cx="0" cy="0"/>
          <a:chOff x="0" y="0"/>
          <a:chExt cx="0" cy="0"/>
        </a:xfrm>
      </p:grpSpPr>
      <p:pic>
        <p:nvPicPr>
          <p:cNvPr id="49" name="image1.jpeg" descr="Kora Healthcare_powerpoint_concepts_2-06.jpg"/>
          <p:cNvPicPr>
            <a:picLocks noChangeAspect="1"/>
          </p:cNvPicPr>
          <p:nvPr/>
        </p:nvPicPr>
        <p:blipFill>
          <a:blip r:embed="rId2"/>
          <a:stretch>
            <a:fillRect/>
          </a:stretch>
        </p:blipFill>
        <p:spPr>
          <a:xfrm>
            <a:off x="0" y="0"/>
            <a:ext cx="9144000" cy="6858000"/>
          </a:xfrm>
          <a:prstGeom prst="rect">
            <a:avLst/>
          </a:prstGeom>
          <a:ln w="12700">
            <a:miter lim="400000"/>
          </a:ln>
        </p:spPr>
      </p:pic>
      <p:sp>
        <p:nvSpPr>
          <p:cNvPr id="50" name="Shape 50"/>
          <p:cNvSpPr>
            <a:spLocks noGrp="1"/>
          </p:cNvSpPr>
          <p:nvPr>
            <p:ph type="title"/>
          </p:nvPr>
        </p:nvSpPr>
        <p:spPr>
          <a:xfrm>
            <a:off x="1049870" y="626536"/>
            <a:ext cx="8229601" cy="948269"/>
          </a:xfrm>
          <a:prstGeom prst="rect">
            <a:avLst/>
          </a:prstGeom>
        </p:spPr>
        <p:txBody>
          <a:bodyPr/>
          <a:lstStyle/>
          <a:p>
            <a:r>
              <a:t>Title Text</a:t>
            </a:r>
          </a:p>
        </p:txBody>
      </p:sp>
      <p:sp>
        <p:nvSpPr>
          <p:cNvPr id="51" name="Shape 51"/>
          <p:cNvSpPr>
            <a:spLocks noGrp="1"/>
          </p:cNvSpPr>
          <p:nvPr>
            <p:ph type="body" sz="half" idx="1"/>
          </p:nvPr>
        </p:nvSpPr>
        <p:spPr>
          <a:xfrm>
            <a:off x="457200" y="1600200"/>
            <a:ext cx="4038600" cy="4525964"/>
          </a:xfrm>
          <a:prstGeom prst="rect">
            <a:avLst/>
          </a:prstGeom>
        </p:spPr>
        <p:txBody>
          <a:bodyPr/>
          <a:lstStyle>
            <a:lvl1pPr>
              <a:spcBef>
                <a:spcPts val="600"/>
              </a:spcBef>
              <a:defRPr sz="2800"/>
            </a:lvl1pPr>
            <a:lvl2pPr marL="790575" indent="-333375">
              <a:spcBef>
                <a:spcPts val="600"/>
              </a:spcBef>
              <a:defRPr sz="2800"/>
            </a:lvl2pPr>
            <a:lvl3pPr marL="1234439" indent="-320039">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52" name="Shape 52"/>
          <p:cNvSpPr>
            <a:spLocks noGrp="1"/>
          </p:cNvSpPr>
          <p:nvPr>
            <p:ph type="sldNum" sz="quarter" idx="2"/>
          </p:nvPr>
        </p:nvSpPr>
        <p:spPr>
          <a:xfrm>
            <a:off x="6553211" y="6356372"/>
            <a:ext cx="257927" cy="358141"/>
          </a:xfrm>
          <a:prstGeom prst="rect">
            <a:avLst/>
          </a:prstGeom>
        </p:spPr>
        <p:txBody>
          <a:bodyPr anchor="t"/>
          <a:lstStyle>
            <a:lvl1pPr algn="l">
              <a:defRPr sz="1800"/>
            </a:lvl1pPr>
          </a:lstStyle>
          <a:p>
            <a:pPr defTabSz="914400"/>
            <a:fld id="{86CB4B4D-7CA3-9044-876B-883B54F8677D}" type="slidenum">
              <a:rPr>
                <a:solidFill>
                  <a:prstClr val="black"/>
                </a:solidFill>
              </a:rPr>
              <a:pPr defTabSz="914400"/>
              <a:t>‹#›</a:t>
            </a:fld>
            <a:endParaRPr>
              <a:solidFill>
                <a:prstClr val="black"/>
              </a:solidFill>
            </a:endParaRPr>
          </a:p>
        </p:txBody>
      </p:sp>
    </p:spTree>
    <p:extLst>
      <p:ext uri="{BB962C8B-B14F-4D97-AF65-F5344CB8AC3E}">
        <p14:creationId xmlns:p14="http://schemas.microsoft.com/office/powerpoint/2010/main" val="3157103263"/>
      </p:ext>
    </p:extLst>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761999" y="676274"/>
            <a:ext cx="1676400" cy="1321863"/>
          </a:xfrm>
          <a:prstGeom prst="rect">
            <a:avLst/>
          </a:prstGeom>
        </p:spPr>
        <p:txBody>
          <a:bodyPr vert="horz" lIns="91440" tIns="45720" rIns="91440" bIns="45720" rtlCol="0" anchor="ctr">
            <a:noAutofit/>
          </a:bodyPr>
          <a:lstStyle/>
          <a:p>
            <a:r>
              <a:rPr lang="ga-IE" dirty="0"/>
              <a:t>00</a:t>
            </a:r>
            <a:endParaRPr lang="en-US" dirty="0"/>
          </a:p>
        </p:txBody>
      </p:sp>
      <p:sp>
        <p:nvSpPr>
          <p:cNvPr id="5" name="Text Placeholder 2"/>
          <p:cNvSpPr>
            <a:spLocks noGrp="1"/>
          </p:cNvSpPr>
          <p:nvPr>
            <p:ph idx="1"/>
          </p:nvPr>
        </p:nvSpPr>
        <p:spPr>
          <a:xfrm>
            <a:off x="2438408" y="1447807"/>
            <a:ext cx="6028267" cy="550333"/>
          </a:xfrm>
          <a:prstGeom prst="rect">
            <a:avLst/>
          </a:prstGeom>
        </p:spPr>
        <p:txBody>
          <a:bodyPr vert="horz" lIns="91440" tIns="45720" rIns="91440" bIns="45720" rtlCol="0">
            <a:normAutofit/>
          </a:bodyPr>
          <a:lstStyle/>
          <a:p>
            <a:pPr lvl="0"/>
            <a:r>
              <a:rPr lang="ga-IE" dirty="0"/>
              <a:t>Click to edit Master text styles</a:t>
            </a:r>
          </a:p>
        </p:txBody>
      </p:sp>
    </p:spTree>
    <p:extLst>
      <p:ext uri="{BB962C8B-B14F-4D97-AF65-F5344CB8AC3E}">
        <p14:creationId xmlns:p14="http://schemas.microsoft.com/office/powerpoint/2010/main" val="9629049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734933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32909777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414"/>
            <a:ext cx="2133600" cy="365125"/>
          </a:xfrm>
          <a:prstGeom prst="rect">
            <a:avLst/>
          </a:prstGeom>
        </p:spPr>
        <p:txBody>
          <a:bodyPr/>
          <a:lstStyle/>
          <a:p>
            <a:fld id="{118FDC64-1D44-4A65-8738-FA7DDACA0839}" type="datetimeFigureOut">
              <a:rPr lang="en-IE">
                <a:solidFill>
                  <a:prstClr val="black"/>
                </a:solidFill>
              </a:rPr>
              <a:pPr/>
              <a:t>24/06/2020</a:t>
            </a:fld>
            <a:endParaRPr lang="en-IE">
              <a:solidFill>
                <a:prstClr val="black"/>
              </a:solidFill>
            </a:endParaRPr>
          </a:p>
        </p:txBody>
      </p:sp>
      <p:sp>
        <p:nvSpPr>
          <p:cNvPr id="5" name="Footer Placeholder 4"/>
          <p:cNvSpPr>
            <a:spLocks noGrp="1"/>
          </p:cNvSpPr>
          <p:nvPr>
            <p:ph type="ftr" sz="quarter" idx="11"/>
          </p:nvPr>
        </p:nvSpPr>
        <p:spPr>
          <a:xfrm>
            <a:off x="3124200" y="6356414"/>
            <a:ext cx="2895600" cy="365125"/>
          </a:xfrm>
          <a:prstGeom prst="rect">
            <a:avLst/>
          </a:prstGeom>
        </p:spPr>
        <p:txBody>
          <a:bodyPr/>
          <a:lstStyle/>
          <a:p>
            <a:endParaRPr lang="en-IE">
              <a:solidFill>
                <a:prstClr val="black"/>
              </a:solidFill>
            </a:endParaRPr>
          </a:p>
        </p:txBody>
      </p:sp>
      <p:sp>
        <p:nvSpPr>
          <p:cNvPr id="6" name="Slide Number Placeholder 5"/>
          <p:cNvSpPr>
            <a:spLocks noGrp="1"/>
          </p:cNvSpPr>
          <p:nvPr>
            <p:ph type="sldNum" sz="quarter" idx="12"/>
          </p:nvPr>
        </p:nvSpPr>
        <p:spPr>
          <a:xfrm>
            <a:off x="6553200" y="6356414"/>
            <a:ext cx="2133600" cy="365125"/>
          </a:xfrm>
          <a:prstGeom prst="rect">
            <a:avLst/>
          </a:prstGeom>
        </p:spPr>
        <p:txBody>
          <a:bodyPr/>
          <a:lstStyle/>
          <a:p>
            <a:fld id="{7B6BCF6C-9017-4F9F-87D6-510D78BC0089}" type="slidenum">
              <a:rPr lang="en-IE">
                <a:solidFill>
                  <a:prstClr val="black"/>
                </a:solidFill>
              </a:rPr>
              <a:pPr/>
              <a:t>‹#›</a:t>
            </a:fld>
            <a:endParaRPr lang="en-IE">
              <a:solidFill>
                <a:prstClr val="black"/>
              </a:solidFill>
            </a:endParaRPr>
          </a:p>
        </p:txBody>
      </p:sp>
    </p:spTree>
    <p:extLst>
      <p:ext uri="{BB962C8B-B14F-4D97-AF65-F5344CB8AC3E}">
        <p14:creationId xmlns:p14="http://schemas.microsoft.com/office/powerpoint/2010/main" val="20312237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a:xfrm>
            <a:off x="457200" y="6356414"/>
            <a:ext cx="2133600" cy="365125"/>
          </a:xfrm>
          <a:prstGeom prst="rect">
            <a:avLst/>
          </a:prstGeom>
        </p:spPr>
        <p:txBody>
          <a:bodyPr/>
          <a:lstStyle/>
          <a:p>
            <a:pPr defTabSz="914400"/>
            <a:fld id="{2D9710F9-CDA1-4A47-8E20-9416ABE40980}" type="datetimeFigureOut">
              <a:rPr lang="en-US">
                <a:solidFill>
                  <a:prstClr val="black"/>
                </a:solidFill>
              </a:rPr>
              <a:pPr defTabSz="914400"/>
              <a:t>6/24/2020</a:t>
            </a:fld>
            <a:endParaRPr lang="en-US">
              <a:solidFill>
                <a:prstClr val="black"/>
              </a:solidFill>
            </a:endParaRPr>
          </a:p>
        </p:txBody>
      </p:sp>
      <p:sp>
        <p:nvSpPr>
          <p:cNvPr id="6" name="Footer Placeholder 5"/>
          <p:cNvSpPr>
            <a:spLocks noGrp="1"/>
          </p:cNvSpPr>
          <p:nvPr>
            <p:ph type="ftr" sz="quarter" idx="11"/>
          </p:nvPr>
        </p:nvSpPr>
        <p:spPr>
          <a:xfrm>
            <a:off x="3124200" y="6356414"/>
            <a:ext cx="2895600" cy="365125"/>
          </a:xfrm>
          <a:prstGeom prst="rect">
            <a:avLst/>
          </a:prstGeom>
        </p:spPr>
        <p:txBody>
          <a:bodyPr/>
          <a:lstStyle/>
          <a:p>
            <a:pPr defTabSz="914400"/>
            <a:endParaRPr lang="en-US">
              <a:solidFill>
                <a:prstClr val="black"/>
              </a:solidFill>
            </a:endParaRPr>
          </a:p>
        </p:txBody>
      </p:sp>
      <p:sp>
        <p:nvSpPr>
          <p:cNvPr id="7" name="Slide Number Placeholder 6"/>
          <p:cNvSpPr>
            <a:spLocks noGrp="1"/>
          </p:cNvSpPr>
          <p:nvPr>
            <p:ph type="sldNum" sz="quarter" idx="12"/>
          </p:nvPr>
        </p:nvSpPr>
        <p:spPr>
          <a:xfrm>
            <a:off x="6553200" y="6356414"/>
            <a:ext cx="2133600" cy="365125"/>
          </a:xfrm>
          <a:prstGeom prst="rect">
            <a:avLst/>
          </a:prstGeom>
        </p:spPr>
        <p:txBody>
          <a:bodyPr/>
          <a:lstStyle/>
          <a:p>
            <a:pPr defTabSz="914400"/>
            <a:fld id="{496936D1-CE3E-9840-AD31-35594F739248}" type="slidenum">
              <a:rPr lang="en-US">
                <a:solidFill>
                  <a:prstClr val="black"/>
                </a:solidFill>
              </a:rPr>
              <a:pPr defTabSz="914400"/>
              <a:t>‹#›</a:t>
            </a:fld>
            <a:endParaRPr lang="en-US">
              <a:solidFill>
                <a:prstClr val="black"/>
              </a:solidFill>
            </a:endParaRPr>
          </a:p>
        </p:txBody>
      </p:sp>
    </p:spTree>
    <p:extLst>
      <p:ext uri="{BB962C8B-B14F-4D97-AF65-F5344CB8AC3E}">
        <p14:creationId xmlns:p14="http://schemas.microsoft.com/office/powerpoint/2010/main" val="3690613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fld id="{A9DBB536-F712-4129-9CE5-66D51D8ADDAA}" type="datetimeFigureOut">
              <a:rPr lang="en-IE" smtClean="0">
                <a:solidFill>
                  <a:srgbClr val="000000"/>
                </a:solidFill>
              </a:rPr>
              <a:pPr defTabSz="914400"/>
              <a:t>24/06/2020</a:t>
            </a:fld>
            <a:endParaRPr lang="en-IE">
              <a:solidFill>
                <a:srgbClr val="000000"/>
              </a:solidFill>
            </a:endParaRPr>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endParaRPr lang="en-IE">
              <a:solidFill>
                <a:srgbClr val="000000"/>
              </a:solidFill>
            </a:endParaRP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fld id="{03E1AA27-2C97-4176-BBC5-8DC7EA019631}" type="slidenum">
              <a:rPr lang="en-IE" smtClean="0">
                <a:solidFill>
                  <a:srgbClr val="000000"/>
                </a:solidFill>
              </a:rPr>
              <a:pPr defTabSz="914400"/>
              <a:t>‹#›</a:t>
            </a:fld>
            <a:endParaRPr lang="en-IE">
              <a:solidFill>
                <a:srgbClr val="000000"/>
              </a:solidFill>
            </a:endParaRPr>
          </a:p>
        </p:txBody>
      </p:sp>
    </p:spTree>
    <p:extLst>
      <p:ext uri="{BB962C8B-B14F-4D97-AF65-F5344CB8AC3E}">
        <p14:creationId xmlns:p14="http://schemas.microsoft.com/office/powerpoint/2010/main" val="342153888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060463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3600991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472"/>
            <a:ext cx="2133600" cy="365125"/>
          </a:xfrm>
          <a:prstGeom prst="rect">
            <a:avLst/>
          </a:prstGeom>
        </p:spPr>
        <p:txBody>
          <a:bodyPr/>
          <a:lstStyle/>
          <a:p>
            <a:fld id="{118FDC64-1D44-4A65-8738-FA7DDACA0839}" type="datetimeFigureOut">
              <a:rPr lang="en-IE">
                <a:solidFill>
                  <a:prstClr val="black"/>
                </a:solidFill>
              </a:rPr>
              <a:pPr/>
              <a:t>24/06/2020</a:t>
            </a:fld>
            <a:endParaRPr lang="en-IE">
              <a:solidFill>
                <a:prstClr val="black"/>
              </a:solidFill>
            </a:endParaRPr>
          </a:p>
        </p:txBody>
      </p:sp>
      <p:sp>
        <p:nvSpPr>
          <p:cNvPr id="5" name="Footer Placeholder 4"/>
          <p:cNvSpPr>
            <a:spLocks noGrp="1"/>
          </p:cNvSpPr>
          <p:nvPr>
            <p:ph type="ftr" sz="quarter" idx="11"/>
          </p:nvPr>
        </p:nvSpPr>
        <p:spPr>
          <a:xfrm>
            <a:off x="3124200" y="6356472"/>
            <a:ext cx="2895600" cy="365125"/>
          </a:xfrm>
          <a:prstGeom prst="rect">
            <a:avLst/>
          </a:prstGeom>
        </p:spPr>
        <p:txBody>
          <a:bodyPr/>
          <a:lstStyle/>
          <a:p>
            <a:endParaRPr lang="en-IE">
              <a:solidFill>
                <a:prstClr val="black"/>
              </a:solidFill>
            </a:endParaRPr>
          </a:p>
        </p:txBody>
      </p:sp>
      <p:sp>
        <p:nvSpPr>
          <p:cNvPr id="6" name="Slide Number Placeholder 5"/>
          <p:cNvSpPr>
            <a:spLocks noGrp="1"/>
          </p:cNvSpPr>
          <p:nvPr>
            <p:ph type="sldNum" sz="quarter" idx="12"/>
          </p:nvPr>
        </p:nvSpPr>
        <p:spPr>
          <a:xfrm>
            <a:off x="6553200" y="6356472"/>
            <a:ext cx="2133600" cy="365125"/>
          </a:xfrm>
          <a:prstGeom prst="rect">
            <a:avLst/>
          </a:prstGeom>
        </p:spPr>
        <p:txBody>
          <a:bodyPr/>
          <a:lstStyle/>
          <a:p>
            <a:fld id="{7B6BCF6C-9017-4F9F-87D6-510D78BC0089}" type="slidenum">
              <a:rPr lang="en-IE">
                <a:solidFill>
                  <a:prstClr val="black"/>
                </a:solidFill>
              </a:rPr>
              <a:pPr/>
              <a:t>‹#›</a:t>
            </a:fld>
            <a:endParaRPr lang="en-IE">
              <a:solidFill>
                <a:prstClr val="black"/>
              </a:solidFill>
            </a:endParaRPr>
          </a:p>
        </p:txBody>
      </p:sp>
    </p:spTree>
    <p:extLst>
      <p:ext uri="{BB962C8B-B14F-4D97-AF65-F5344CB8AC3E}">
        <p14:creationId xmlns:p14="http://schemas.microsoft.com/office/powerpoint/2010/main" val="76160771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a:xfrm>
            <a:off x="457200" y="6356472"/>
            <a:ext cx="2133600" cy="365125"/>
          </a:xfrm>
          <a:prstGeom prst="rect">
            <a:avLst/>
          </a:prstGeom>
        </p:spPr>
        <p:txBody>
          <a:bodyPr/>
          <a:lstStyle/>
          <a:p>
            <a:pPr defTabSz="914400"/>
            <a:fld id="{2D9710F9-CDA1-4A47-8E20-9416ABE40980}" type="datetimeFigureOut">
              <a:rPr lang="en-US">
                <a:solidFill>
                  <a:prstClr val="black"/>
                </a:solidFill>
              </a:rPr>
              <a:pPr defTabSz="914400"/>
              <a:t>6/24/2020</a:t>
            </a:fld>
            <a:endParaRPr lang="en-US">
              <a:solidFill>
                <a:prstClr val="black"/>
              </a:solidFill>
            </a:endParaRPr>
          </a:p>
        </p:txBody>
      </p:sp>
      <p:sp>
        <p:nvSpPr>
          <p:cNvPr id="6" name="Footer Placeholder 5"/>
          <p:cNvSpPr>
            <a:spLocks noGrp="1"/>
          </p:cNvSpPr>
          <p:nvPr>
            <p:ph type="ftr" sz="quarter" idx="11"/>
          </p:nvPr>
        </p:nvSpPr>
        <p:spPr>
          <a:xfrm>
            <a:off x="3124200" y="6356472"/>
            <a:ext cx="2895600" cy="365125"/>
          </a:xfrm>
          <a:prstGeom prst="rect">
            <a:avLst/>
          </a:prstGeom>
        </p:spPr>
        <p:txBody>
          <a:bodyPr/>
          <a:lstStyle/>
          <a:p>
            <a:pPr defTabSz="914400"/>
            <a:endParaRPr lang="en-US">
              <a:solidFill>
                <a:prstClr val="black"/>
              </a:solidFill>
            </a:endParaRPr>
          </a:p>
        </p:txBody>
      </p:sp>
      <p:sp>
        <p:nvSpPr>
          <p:cNvPr id="7" name="Slide Number Placeholder 6"/>
          <p:cNvSpPr>
            <a:spLocks noGrp="1"/>
          </p:cNvSpPr>
          <p:nvPr>
            <p:ph type="sldNum" sz="quarter" idx="12"/>
          </p:nvPr>
        </p:nvSpPr>
        <p:spPr>
          <a:xfrm>
            <a:off x="6553200" y="6356472"/>
            <a:ext cx="2133600" cy="365125"/>
          </a:xfrm>
          <a:prstGeom prst="rect">
            <a:avLst/>
          </a:prstGeom>
        </p:spPr>
        <p:txBody>
          <a:bodyPr/>
          <a:lstStyle/>
          <a:p>
            <a:pPr defTabSz="914400"/>
            <a:fld id="{496936D1-CE3E-9840-AD31-35594F739248}" type="slidenum">
              <a:rPr lang="en-US">
                <a:solidFill>
                  <a:prstClr val="black"/>
                </a:solidFill>
              </a:rPr>
              <a:pPr defTabSz="914400"/>
              <a:t>‹#›</a:t>
            </a:fld>
            <a:endParaRPr lang="en-US">
              <a:solidFill>
                <a:prstClr val="black"/>
              </a:solidFill>
            </a:endParaRPr>
          </a:p>
        </p:txBody>
      </p:sp>
    </p:spTree>
    <p:extLst>
      <p:ext uri="{BB962C8B-B14F-4D97-AF65-F5344CB8AC3E}">
        <p14:creationId xmlns:p14="http://schemas.microsoft.com/office/powerpoint/2010/main" val="295846301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fld id="{A9DBB536-F712-4129-9CE5-66D51D8ADDAA}" type="datetimeFigureOut">
              <a:rPr lang="en-IE" smtClean="0">
                <a:solidFill>
                  <a:srgbClr val="000000"/>
                </a:solidFill>
              </a:rPr>
              <a:pPr defTabSz="914400"/>
              <a:t>24/06/2020</a:t>
            </a:fld>
            <a:endParaRPr lang="en-IE">
              <a:solidFill>
                <a:srgbClr val="000000"/>
              </a:solidFill>
            </a:endParaRPr>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endParaRPr lang="en-IE">
              <a:solidFill>
                <a:srgbClr val="000000"/>
              </a:solidFill>
            </a:endParaRP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fld id="{03E1AA27-2C97-4176-BBC5-8DC7EA019631}" type="slidenum">
              <a:rPr lang="en-IE" smtClean="0">
                <a:solidFill>
                  <a:srgbClr val="000000"/>
                </a:solidFill>
              </a:rPr>
              <a:pPr defTabSz="914400"/>
              <a:t>‹#›</a:t>
            </a:fld>
            <a:endParaRPr lang="en-IE">
              <a:solidFill>
                <a:srgbClr val="000000"/>
              </a:solidFill>
            </a:endParaRPr>
          </a:p>
        </p:txBody>
      </p:sp>
    </p:spTree>
    <p:extLst>
      <p:ext uri="{BB962C8B-B14F-4D97-AF65-F5344CB8AC3E}">
        <p14:creationId xmlns:p14="http://schemas.microsoft.com/office/powerpoint/2010/main" val="149662969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66892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2"/>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10580500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414"/>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414"/>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414"/>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163817311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89"/>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414"/>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414"/>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414"/>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6658366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endParaRPr lang="en-US">
              <a:solidFill>
                <a:prstClr val="black"/>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endParaRP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DE8A84F6-AE81-4263-A4FA-0827CC67373F}" type="slidenum">
              <a:rPr lang="en-US">
                <a:solidFill>
                  <a:prstClr val="black"/>
                </a:solidFill>
              </a:rPr>
              <a:pPr defTabSz="914400">
                <a:defRPr/>
              </a:pPr>
              <a:t>‹#›</a:t>
            </a:fld>
            <a:endParaRPr lang="en-US" dirty="0">
              <a:solidFill>
                <a:prstClr val="black"/>
              </a:solidFill>
            </a:endParaRPr>
          </a:p>
        </p:txBody>
      </p:sp>
    </p:spTree>
    <p:extLst>
      <p:ext uri="{BB962C8B-B14F-4D97-AF65-F5344CB8AC3E}">
        <p14:creationId xmlns:p14="http://schemas.microsoft.com/office/powerpoint/2010/main" val="25659145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09084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4"/>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41"/>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8921799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360"/>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360"/>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360"/>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125412757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5"/>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360"/>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360"/>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360"/>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316280896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endParaRPr lang="en-US">
              <a:solidFill>
                <a:prstClr val="black"/>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endParaRP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DE8A84F6-AE81-4263-A4FA-0827CC67373F}" type="slidenum">
              <a:rPr lang="en-US">
                <a:solidFill>
                  <a:prstClr val="black"/>
                </a:solidFill>
              </a:rPr>
              <a:pPr defTabSz="914400">
                <a:defRPr/>
              </a:pPr>
              <a:t>‹#›</a:t>
            </a:fld>
            <a:endParaRPr lang="en-US" dirty="0">
              <a:solidFill>
                <a:prstClr val="black"/>
              </a:solidFill>
            </a:endParaRPr>
          </a:p>
        </p:txBody>
      </p:sp>
    </p:spTree>
    <p:extLst>
      <p:ext uri="{BB962C8B-B14F-4D97-AF65-F5344CB8AC3E}">
        <p14:creationId xmlns:p14="http://schemas.microsoft.com/office/powerpoint/2010/main" val="421810117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076329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4"/>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750"/>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1139407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984"/>
            <a:ext cx="2133600" cy="365125"/>
          </a:xfrm>
          <a:prstGeom prst="rect">
            <a:avLst/>
          </a:prstGeom>
        </p:spPr>
        <p:txBody>
          <a:bodyPr/>
          <a:lstStyle/>
          <a:p>
            <a:fld id="{118FDC64-1D44-4A65-8738-FA7DDACA0839}" type="datetimeFigureOut">
              <a:rPr lang="en-IE">
                <a:solidFill>
                  <a:prstClr val="black"/>
                </a:solidFill>
              </a:rPr>
              <a:pPr/>
              <a:t>24/06/2020</a:t>
            </a:fld>
            <a:endParaRPr lang="en-IE">
              <a:solidFill>
                <a:prstClr val="black"/>
              </a:solidFill>
            </a:endParaRPr>
          </a:p>
        </p:txBody>
      </p:sp>
      <p:sp>
        <p:nvSpPr>
          <p:cNvPr id="5" name="Footer Placeholder 4"/>
          <p:cNvSpPr>
            <a:spLocks noGrp="1"/>
          </p:cNvSpPr>
          <p:nvPr>
            <p:ph type="ftr" sz="quarter" idx="11"/>
          </p:nvPr>
        </p:nvSpPr>
        <p:spPr>
          <a:xfrm>
            <a:off x="3124200" y="6356984"/>
            <a:ext cx="2895600" cy="365125"/>
          </a:xfrm>
          <a:prstGeom prst="rect">
            <a:avLst/>
          </a:prstGeom>
        </p:spPr>
        <p:txBody>
          <a:bodyPr/>
          <a:lstStyle/>
          <a:p>
            <a:endParaRPr lang="en-IE">
              <a:solidFill>
                <a:prstClr val="black"/>
              </a:solidFill>
            </a:endParaRPr>
          </a:p>
        </p:txBody>
      </p:sp>
      <p:sp>
        <p:nvSpPr>
          <p:cNvPr id="6" name="Slide Number Placeholder 5"/>
          <p:cNvSpPr>
            <a:spLocks noGrp="1"/>
          </p:cNvSpPr>
          <p:nvPr>
            <p:ph type="sldNum" sz="quarter" idx="12"/>
          </p:nvPr>
        </p:nvSpPr>
        <p:spPr>
          <a:xfrm>
            <a:off x="6553200" y="6356984"/>
            <a:ext cx="2133600" cy="365125"/>
          </a:xfrm>
          <a:prstGeom prst="rect">
            <a:avLst/>
          </a:prstGeom>
        </p:spPr>
        <p:txBody>
          <a:bodyPr/>
          <a:lstStyle/>
          <a:p>
            <a:fld id="{7B6BCF6C-9017-4F9F-87D6-510D78BC0089}" type="slidenum">
              <a:rPr lang="en-IE">
                <a:solidFill>
                  <a:prstClr val="black"/>
                </a:solidFill>
              </a:rPr>
              <a:pPr/>
              <a:t>‹#›</a:t>
            </a:fld>
            <a:endParaRPr lang="en-IE">
              <a:solidFill>
                <a:prstClr val="black"/>
              </a:solidFill>
            </a:endParaRPr>
          </a:p>
        </p:txBody>
      </p:sp>
    </p:spTree>
    <p:extLst>
      <p:ext uri="{BB962C8B-B14F-4D97-AF65-F5344CB8AC3E}">
        <p14:creationId xmlns:p14="http://schemas.microsoft.com/office/powerpoint/2010/main" val="30150525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5" name="Date Placeholder 4"/>
          <p:cNvSpPr>
            <a:spLocks noGrp="1"/>
          </p:cNvSpPr>
          <p:nvPr>
            <p:ph type="dt" sz="half" idx="10"/>
          </p:nvPr>
        </p:nvSpPr>
        <p:spPr>
          <a:xfrm>
            <a:off x="457200" y="6356984"/>
            <a:ext cx="2133600" cy="365125"/>
          </a:xfrm>
          <a:prstGeom prst="rect">
            <a:avLst/>
          </a:prstGeom>
        </p:spPr>
        <p:txBody>
          <a:bodyPr/>
          <a:lstStyle/>
          <a:p>
            <a:pPr defTabSz="914400"/>
            <a:fld id="{2D9710F9-CDA1-4A47-8E20-9416ABE40980}" type="datetimeFigureOut">
              <a:rPr lang="en-US">
                <a:solidFill>
                  <a:prstClr val="black"/>
                </a:solidFill>
              </a:rPr>
              <a:pPr defTabSz="914400"/>
              <a:t>6/24/2020</a:t>
            </a:fld>
            <a:endParaRPr lang="en-US">
              <a:solidFill>
                <a:prstClr val="black"/>
              </a:solidFill>
            </a:endParaRPr>
          </a:p>
        </p:txBody>
      </p:sp>
      <p:sp>
        <p:nvSpPr>
          <p:cNvPr id="6" name="Footer Placeholder 5"/>
          <p:cNvSpPr>
            <a:spLocks noGrp="1"/>
          </p:cNvSpPr>
          <p:nvPr>
            <p:ph type="ftr" sz="quarter" idx="11"/>
          </p:nvPr>
        </p:nvSpPr>
        <p:spPr>
          <a:xfrm>
            <a:off x="3124200" y="6356984"/>
            <a:ext cx="2895600" cy="365125"/>
          </a:xfrm>
          <a:prstGeom prst="rect">
            <a:avLst/>
          </a:prstGeom>
        </p:spPr>
        <p:txBody>
          <a:bodyPr/>
          <a:lstStyle/>
          <a:p>
            <a:pPr defTabSz="914400"/>
            <a:endParaRPr lang="en-US">
              <a:solidFill>
                <a:prstClr val="black"/>
              </a:solidFill>
            </a:endParaRPr>
          </a:p>
        </p:txBody>
      </p:sp>
      <p:sp>
        <p:nvSpPr>
          <p:cNvPr id="7" name="Slide Number Placeholder 6"/>
          <p:cNvSpPr>
            <a:spLocks noGrp="1"/>
          </p:cNvSpPr>
          <p:nvPr>
            <p:ph type="sldNum" sz="quarter" idx="12"/>
          </p:nvPr>
        </p:nvSpPr>
        <p:spPr>
          <a:xfrm>
            <a:off x="6553200" y="6356984"/>
            <a:ext cx="2133600" cy="365125"/>
          </a:xfrm>
          <a:prstGeom prst="rect">
            <a:avLst/>
          </a:prstGeom>
        </p:spPr>
        <p:txBody>
          <a:bodyPr/>
          <a:lstStyle/>
          <a:p>
            <a:pPr defTabSz="914400"/>
            <a:fld id="{496936D1-CE3E-9840-AD31-35594F739248}" type="slidenum">
              <a:rPr lang="en-US">
                <a:solidFill>
                  <a:prstClr val="black"/>
                </a:solidFill>
              </a:rPr>
              <a:pPr defTabSz="914400"/>
              <a:t>‹#›</a:t>
            </a:fld>
            <a:endParaRPr lang="en-US">
              <a:solidFill>
                <a:prstClr val="black"/>
              </a:solidFill>
            </a:endParaRPr>
          </a:p>
        </p:txBody>
      </p:sp>
    </p:spTree>
    <p:extLst>
      <p:ext uri="{BB962C8B-B14F-4D97-AF65-F5344CB8AC3E}">
        <p14:creationId xmlns:p14="http://schemas.microsoft.com/office/powerpoint/2010/main" val="262496655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fld id="{A9DBB536-F712-4129-9CE5-66D51D8ADDAA}" type="datetimeFigureOut">
              <a:rPr lang="en-IE" smtClean="0">
                <a:solidFill>
                  <a:srgbClr val="000000"/>
                </a:solidFill>
              </a:rPr>
              <a:pPr defTabSz="914400"/>
              <a:t>24/06/2020</a:t>
            </a:fld>
            <a:endParaRPr lang="en-IE">
              <a:solidFill>
                <a:srgbClr val="000000"/>
              </a:solidFill>
            </a:endParaRPr>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endParaRPr lang="en-IE">
              <a:solidFill>
                <a:srgbClr val="000000"/>
              </a:solidFill>
            </a:endParaRPr>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fld id="{03E1AA27-2C97-4176-BBC5-8DC7EA019631}" type="slidenum">
              <a:rPr lang="en-IE" smtClean="0">
                <a:solidFill>
                  <a:srgbClr val="000000"/>
                </a:solidFill>
              </a:rPr>
              <a:pPr defTabSz="914400"/>
              <a:t>‹#›</a:t>
            </a:fld>
            <a:endParaRPr lang="en-IE">
              <a:solidFill>
                <a:srgbClr val="000000"/>
              </a:solidFill>
            </a:endParaRPr>
          </a:p>
        </p:txBody>
      </p:sp>
    </p:spTree>
    <p:extLst>
      <p:ext uri="{BB962C8B-B14F-4D97-AF65-F5344CB8AC3E}">
        <p14:creationId xmlns:p14="http://schemas.microsoft.com/office/powerpoint/2010/main" val="8418390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394049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74"/>
            <a:ext cx="77724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7" name="Title Placeholder 1"/>
          <p:cNvSpPr>
            <a:spLocks noGrp="1"/>
          </p:cNvSpPr>
          <p:nvPr>
            <p:ph type="title"/>
          </p:nvPr>
        </p:nvSpPr>
        <p:spPr>
          <a:xfrm>
            <a:off x="1049867" y="626591"/>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44974772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464"/>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464"/>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464"/>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3385017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539"/>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464"/>
            <a:ext cx="2133600" cy="365125"/>
          </a:xfrm>
          <a:prstGeom prst="rect">
            <a:avLst/>
          </a:prstGeom>
        </p:spPr>
        <p:txBody>
          <a:bodyPr/>
          <a:lstStyle/>
          <a:p>
            <a:pPr defTabSz="914400"/>
            <a:fld id="{CF67C831-135F-4C17-8ED8-D1F54A514AD0}" type="datetimeFigureOut">
              <a:rPr lang="en-IE">
                <a:solidFill>
                  <a:prstClr val="black"/>
                </a:solidFill>
              </a:rPr>
              <a:pPr defTabSz="914400"/>
              <a:t>24/06/2020</a:t>
            </a:fld>
            <a:endParaRPr lang="en-IE">
              <a:solidFill>
                <a:prstClr val="black"/>
              </a:solidFill>
            </a:endParaRPr>
          </a:p>
        </p:txBody>
      </p:sp>
      <p:sp>
        <p:nvSpPr>
          <p:cNvPr id="5" name="Footer Placeholder 4"/>
          <p:cNvSpPr>
            <a:spLocks noGrp="1"/>
          </p:cNvSpPr>
          <p:nvPr>
            <p:ph type="ftr" sz="quarter" idx="11"/>
          </p:nvPr>
        </p:nvSpPr>
        <p:spPr>
          <a:xfrm>
            <a:off x="3124200" y="6356464"/>
            <a:ext cx="2895600" cy="365125"/>
          </a:xfrm>
          <a:prstGeom prst="rect">
            <a:avLst/>
          </a:prstGeom>
        </p:spPr>
        <p:txBody>
          <a:bodyPr/>
          <a:lstStyle/>
          <a:p>
            <a:pPr defTabSz="914400"/>
            <a:endParaRPr lang="en-IE">
              <a:solidFill>
                <a:prstClr val="black"/>
              </a:solidFill>
            </a:endParaRPr>
          </a:p>
        </p:txBody>
      </p:sp>
      <p:sp>
        <p:nvSpPr>
          <p:cNvPr id="6" name="Slide Number Placeholder 5"/>
          <p:cNvSpPr>
            <a:spLocks noGrp="1"/>
          </p:cNvSpPr>
          <p:nvPr>
            <p:ph type="sldNum" sz="quarter" idx="12"/>
          </p:nvPr>
        </p:nvSpPr>
        <p:spPr>
          <a:xfrm>
            <a:off x="6553200" y="6356464"/>
            <a:ext cx="2133600" cy="365125"/>
          </a:xfrm>
          <a:prstGeom prst="rect">
            <a:avLst/>
          </a:prstGeom>
        </p:spPr>
        <p:txBody>
          <a:bodyPr/>
          <a:lstStyle/>
          <a:p>
            <a:pPr defTabSz="914400"/>
            <a:fld id="{E8B4872D-B5DB-473D-820D-BC9E7880ABFB}" type="slidenum">
              <a:rPr lang="en-IE">
                <a:solidFill>
                  <a:prstClr val="black"/>
                </a:solidFill>
              </a:rPr>
              <a:pPr defTabSz="914400"/>
              <a:t>‹#›</a:t>
            </a:fld>
            <a:endParaRPr lang="en-IE">
              <a:solidFill>
                <a:prstClr val="black"/>
              </a:solidFill>
            </a:endParaRPr>
          </a:p>
        </p:txBody>
      </p:sp>
    </p:spTree>
    <p:extLst>
      <p:ext uri="{BB962C8B-B14F-4D97-AF65-F5344CB8AC3E}">
        <p14:creationId xmlns:p14="http://schemas.microsoft.com/office/powerpoint/2010/main" val="273123402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defTabSz="914400">
              <a:defRPr/>
            </a:pPr>
            <a:endParaRPr lang="en-US">
              <a:solidFill>
                <a:prstClr val="black"/>
              </a:solidFill>
            </a:endParaRPr>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defTabSz="914400">
              <a:defRPr/>
            </a:pPr>
            <a:endParaRPr lang="en-US">
              <a:solidFill>
                <a:prstClr val="black"/>
              </a:solidFill>
            </a:endParaRPr>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defTabSz="914400">
              <a:defRPr/>
            </a:pPr>
            <a:fld id="{DE8A84F6-AE81-4263-A4FA-0827CC67373F}" type="slidenum">
              <a:rPr lang="en-US">
                <a:solidFill>
                  <a:prstClr val="black"/>
                </a:solidFill>
              </a:rPr>
              <a:pPr defTabSz="914400">
                <a:defRPr/>
              </a:pPr>
              <a:t>‹#›</a:t>
            </a:fld>
            <a:endParaRPr lang="en-US" dirty="0">
              <a:solidFill>
                <a:prstClr val="black"/>
              </a:solidFill>
            </a:endParaRPr>
          </a:p>
        </p:txBody>
      </p:sp>
    </p:spTree>
    <p:extLst>
      <p:ext uri="{BB962C8B-B14F-4D97-AF65-F5344CB8AC3E}">
        <p14:creationId xmlns:p14="http://schemas.microsoft.com/office/powerpoint/2010/main" val="203969397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ver slide">
    <p:bg>
      <p:bgPr>
        <a:solidFill>
          <a:srgbClr val="5F5F5E"/>
        </a:solidFill>
        <a:effectLst/>
      </p:bgPr>
    </p:bg>
    <p:spTree>
      <p:nvGrpSpPr>
        <p:cNvPr id="1" name=""/>
        <p:cNvGrpSpPr/>
        <p:nvPr/>
      </p:nvGrpSpPr>
      <p:grpSpPr>
        <a:xfrm>
          <a:off x="0" y="0"/>
          <a:ext cx="0" cy="0"/>
          <a:chOff x="0" y="0"/>
          <a:chExt cx="0" cy="0"/>
        </a:xfrm>
      </p:grpSpPr>
      <p:pic>
        <p:nvPicPr>
          <p:cNvPr id="8" name="Picture 7" descr="Kora Healthcare_powerpoint_concepts_2-01.jp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5424804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ntent slide">
    <p:bg>
      <p:bgPr>
        <a:solidFill>
          <a:schemeClr val="bg1"/>
        </a:solidFill>
        <a:effectLst/>
      </p:bgPr>
    </p:bg>
    <p:spTree>
      <p:nvGrpSpPr>
        <p:cNvPr id="1" name=""/>
        <p:cNvGrpSpPr/>
        <p:nvPr/>
      </p:nvGrpSpPr>
      <p:grpSpPr>
        <a:xfrm>
          <a:off x="0" y="0"/>
          <a:ext cx="0" cy="0"/>
          <a:chOff x="0" y="0"/>
          <a:chExt cx="0" cy="0"/>
        </a:xfrm>
      </p:grpSpPr>
      <p:sp>
        <p:nvSpPr>
          <p:cNvPr id="6" name="Text Placeholder 2"/>
          <p:cNvSpPr>
            <a:spLocks noGrp="1"/>
          </p:cNvSpPr>
          <p:nvPr>
            <p:ph idx="1"/>
          </p:nvPr>
        </p:nvSpPr>
        <p:spPr>
          <a:xfrm>
            <a:off x="1049867" y="1888068"/>
            <a:ext cx="7772400" cy="4170355"/>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7" name="Title Placeholder 1"/>
          <p:cNvSpPr>
            <a:spLocks noGrp="1"/>
          </p:cNvSpPr>
          <p:nvPr>
            <p:ph type="title"/>
          </p:nvPr>
        </p:nvSpPr>
        <p:spPr>
          <a:xfrm>
            <a:off x="1049867" y="626535"/>
            <a:ext cx="8229600" cy="948267"/>
          </a:xfrm>
          <a:prstGeom prst="rect">
            <a:avLst/>
          </a:prstGeom>
        </p:spPr>
        <p:txBody>
          <a:bodyPr vert="horz" lIns="91440" tIns="45720" rIns="91440" bIns="45720" rtlCol="0" anchor="ctr">
            <a:normAutofit/>
          </a:bodyPr>
          <a:lstStyle/>
          <a:p>
            <a:r>
              <a:rPr lang="ga-IE"/>
              <a:t>Click to edit Master title style</a:t>
            </a:r>
            <a:endParaRPr lang="en-US"/>
          </a:p>
        </p:txBody>
      </p:sp>
    </p:spTree>
    <p:extLst>
      <p:ext uri="{BB962C8B-B14F-4D97-AF65-F5344CB8AC3E}">
        <p14:creationId xmlns:p14="http://schemas.microsoft.com/office/powerpoint/2010/main" val="268979945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E"/>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4" name="Date Placeholder 3"/>
          <p:cNvSpPr>
            <a:spLocks noGrp="1"/>
          </p:cNvSpPr>
          <p:nvPr>
            <p:ph type="dt" sz="half" idx="10"/>
          </p:nvPr>
        </p:nvSpPr>
        <p:spPr>
          <a:xfrm>
            <a:off x="457200" y="6356352"/>
            <a:ext cx="2133600" cy="365125"/>
          </a:xfrm>
          <a:prstGeom prst="rect">
            <a:avLst/>
          </a:prstGeom>
        </p:spPr>
        <p:txBody>
          <a:bodyPr/>
          <a:lstStyle/>
          <a:p>
            <a:pPr defTabSz="342900"/>
            <a:fld id="{118FDC64-1D44-4A65-8738-FA7DDACA0839}" type="datetimeFigureOut">
              <a:rPr lang="en-IE" smtClean="0">
                <a:solidFill>
                  <a:prstClr val="black"/>
                </a:solidFill>
              </a:rPr>
              <a:pPr defTabSz="342900"/>
              <a:t>24/06/2020</a:t>
            </a:fld>
            <a:endParaRPr lang="en-IE">
              <a:solidFill>
                <a:prstClr val="black"/>
              </a:solidFill>
            </a:endParaRP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pPr defTabSz="342900"/>
            <a:endParaRPr lang="en-IE">
              <a:solidFill>
                <a:prstClr val="black"/>
              </a:solidFill>
            </a:endParaRPr>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pPr defTabSz="342900"/>
            <a:fld id="{7B6BCF6C-9017-4F9F-87D6-510D78BC0089}" type="slidenum">
              <a:rPr lang="en-IE" smtClean="0">
                <a:solidFill>
                  <a:prstClr val="black"/>
                </a:solidFill>
              </a:rPr>
              <a:pPr defTabSz="342900"/>
              <a:t>‹#›</a:t>
            </a:fld>
            <a:endParaRPr lang="en-IE">
              <a:solidFill>
                <a:prstClr val="black"/>
              </a:solidFill>
            </a:endParaRPr>
          </a:p>
        </p:txBody>
      </p:sp>
    </p:spTree>
    <p:extLst>
      <p:ext uri="{BB962C8B-B14F-4D97-AF65-F5344CB8AC3E}">
        <p14:creationId xmlns:p14="http://schemas.microsoft.com/office/powerpoint/2010/main" val="206729119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IE"/>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IE"/>
          </a:p>
        </p:txBody>
      </p:sp>
      <p:sp>
        <p:nvSpPr>
          <p:cNvPr id="4" name="Date Placeholder 3"/>
          <p:cNvSpPr>
            <a:spLocks noGrp="1"/>
          </p:cNvSpPr>
          <p:nvPr>
            <p:ph type="dt" sz="half" idx="10"/>
          </p:nvPr>
        </p:nvSpPr>
        <p:spPr>
          <a:xfrm>
            <a:off x="457200" y="6356352"/>
            <a:ext cx="2133600" cy="365125"/>
          </a:xfrm>
          <a:prstGeom prst="rect">
            <a:avLst/>
          </a:prstGeom>
        </p:spPr>
        <p:txBody>
          <a:bodyPr/>
          <a:lstStyle/>
          <a:p>
            <a:fld id="{CF67C831-135F-4C17-8ED8-D1F54A514AD0}" type="datetimeFigureOut">
              <a:rPr lang="en-IE">
                <a:solidFill>
                  <a:prstClr val="black"/>
                </a:solidFill>
              </a:rPr>
              <a:pPr/>
              <a:t>24/06/2020</a:t>
            </a:fld>
            <a:endParaRPr lang="en-IE">
              <a:solidFill>
                <a:prstClr val="black"/>
              </a:solidFill>
            </a:endParaRP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IE">
              <a:solidFill>
                <a:prstClr val="black"/>
              </a:solidFill>
            </a:endParaRPr>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E8B4872D-B5DB-473D-820D-BC9E7880ABFB}" type="slidenum">
              <a:rPr lang="en-IE">
                <a:solidFill>
                  <a:prstClr val="black"/>
                </a:solidFill>
              </a:rPr>
              <a:pPr/>
              <a:t>‹#›</a:t>
            </a:fld>
            <a:endParaRPr lang="en-IE">
              <a:solidFill>
                <a:prstClr val="black"/>
              </a:solidFill>
            </a:endParaRPr>
          </a:p>
        </p:txBody>
      </p:sp>
    </p:spTree>
    <p:extLst>
      <p:ext uri="{BB962C8B-B14F-4D97-AF65-F5344CB8AC3E}">
        <p14:creationId xmlns:p14="http://schemas.microsoft.com/office/powerpoint/2010/main" val="151344593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I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A9DBB536-F712-4129-9CE5-66D51D8ADDAA}" type="datetimeFigureOut">
              <a:rPr lang="en-IE" smtClean="0">
                <a:solidFill>
                  <a:srgbClr val="000000"/>
                </a:solidFill>
              </a:rPr>
              <a:pPr/>
              <a:t>24/06/2020</a:t>
            </a:fld>
            <a:endParaRPr lang="en-IE">
              <a:solidFill>
                <a:srgbClr val="000000"/>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endParaRPr lang="en-IE">
              <a:solidFill>
                <a:srgbClr val="000000"/>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03E1AA27-2C97-4176-BBC5-8DC7EA019631}" type="slidenum">
              <a:rPr lang="en-IE" smtClean="0">
                <a:solidFill>
                  <a:srgbClr val="000000"/>
                </a:solidFill>
              </a:rPr>
              <a:pPr/>
              <a:t>‹#›</a:t>
            </a:fld>
            <a:endParaRPr lang="en-IE">
              <a:solidFill>
                <a:srgbClr val="000000"/>
              </a:solidFill>
            </a:endParaRPr>
          </a:p>
        </p:txBody>
      </p:sp>
    </p:spTree>
    <p:extLst>
      <p:ext uri="{BB962C8B-B14F-4D97-AF65-F5344CB8AC3E}">
        <p14:creationId xmlns:p14="http://schemas.microsoft.com/office/powerpoint/2010/main" val="119096954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cSld name="Titel en subtitel">
    <p:spTree>
      <p:nvGrpSpPr>
        <p:cNvPr id="1" name=""/>
        <p:cNvGrpSpPr/>
        <p:nvPr/>
      </p:nvGrpSpPr>
      <p:grpSpPr>
        <a:xfrm>
          <a:off x="0" y="0"/>
          <a:ext cx="0" cy="0"/>
          <a:chOff x="0" y="0"/>
          <a:chExt cx="0" cy="0"/>
        </a:xfrm>
      </p:grpSpPr>
      <p:sp>
        <p:nvSpPr>
          <p:cNvPr id="11" name="Shape 11"/>
          <p:cNvSpPr>
            <a:spLocks noGrp="1"/>
          </p:cNvSpPr>
          <p:nvPr>
            <p:ph type="title"/>
          </p:nvPr>
        </p:nvSpPr>
        <p:spPr>
          <a:xfrm>
            <a:off x="666750" y="1149350"/>
            <a:ext cx="7810500" cy="2324100"/>
          </a:xfrm>
          <a:prstGeom prst="rect">
            <a:avLst/>
          </a:prstGeom>
        </p:spPr>
        <p:txBody>
          <a:bodyPr anchor="b"/>
          <a:lstStyle/>
          <a:p>
            <a:r>
              <a:t>Titeltekst</a:t>
            </a:r>
          </a:p>
        </p:txBody>
      </p:sp>
      <p:sp>
        <p:nvSpPr>
          <p:cNvPr id="12" name="Shape 12"/>
          <p:cNvSpPr>
            <a:spLocks noGrp="1"/>
          </p:cNvSpPr>
          <p:nvPr>
            <p:ph type="body" sz="quarter" idx="1"/>
          </p:nvPr>
        </p:nvSpPr>
        <p:spPr>
          <a:xfrm>
            <a:off x="666750" y="3536950"/>
            <a:ext cx="7810500" cy="793750"/>
          </a:xfrm>
          <a:prstGeom prst="rect">
            <a:avLst/>
          </a:prstGeom>
        </p:spPr>
        <p:txBody>
          <a:bodyPr anchor="t"/>
          <a:lstStyle>
            <a:lvl1pPr marL="0" indent="0" algn="ctr">
              <a:spcBef>
                <a:spcPts val="0"/>
              </a:spcBef>
              <a:buSzTx/>
              <a:buNone/>
              <a:defRPr sz="1650"/>
            </a:lvl1pPr>
            <a:lvl2pPr marL="0" indent="85725" algn="ctr">
              <a:spcBef>
                <a:spcPts val="0"/>
              </a:spcBef>
              <a:buSzTx/>
              <a:buNone/>
              <a:defRPr sz="1650"/>
            </a:lvl2pPr>
            <a:lvl3pPr marL="0" indent="171450" algn="ctr">
              <a:spcBef>
                <a:spcPts val="0"/>
              </a:spcBef>
              <a:buSzTx/>
              <a:buNone/>
              <a:defRPr sz="1650"/>
            </a:lvl3pPr>
            <a:lvl4pPr marL="0" indent="257175" algn="ctr">
              <a:spcBef>
                <a:spcPts val="0"/>
              </a:spcBef>
              <a:buSzTx/>
              <a:buNone/>
              <a:defRPr sz="1650"/>
            </a:lvl4pPr>
            <a:lvl5pPr marL="0" indent="342900" algn="ctr">
              <a:spcBef>
                <a:spcPts val="0"/>
              </a:spcBef>
              <a:buSzTx/>
              <a:buNone/>
              <a:defRPr sz="1650"/>
            </a:lvl5pPr>
          </a:lstStyle>
          <a:p>
            <a:r>
              <a:t>Hoofdtekst - niveau één</a:t>
            </a:r>
          </a:p>
          <a:p>
            <a:pPr lvl="1"/>
            <a:r>
              <a:t>Hoofdtekst - niveau twee</a:t>
            </a:r>
          </a:p>
          <a:p>
            <a:pPr lvl="2"/>
            <a:r>
              <a:t>Hoofdtekst - niveau drie</a:t>
            </a:r>
          </a:p>
          <a:p>
            <a:pPr lvl="3"/>
            <a:r>
              <a:t>Hoofdtekst - niveau vier</a:t>
            </a:r>
          </a:p>
          <a:p>
            <a:pPr lvl="4"/>
            <a:r>
              <a:t>Hoofdtekst - niveau vijf</a:t>
            </a:r>
          </a:p>
        </p:txBody>
      </p:sp>
      <p:sp>
        <p:nvSpPr>
          <p:cNvPr id="13" name="Shape 13"/>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127928193"/>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Foto - verticaal">
    <p:spTree>
      <p:nvGrpSpPr>
        <p:cNvPr id="1" name=""/>
        <p:cNvGrpSpPr/>
        <p:nvPr/>
      </p:nvGrpSpPr>
      <p:grpSpPr>
        <a:xfrm>
          <a:off x="0" y="0"/>
          <a:ext cx="0" cy="0"/>
          <a:chOff x="0" y="0"/>
          <a:chExt cx="0" cy="0"/>
        </a:xfrm>
      </p:grpSpPr>
      <p:sp>
        <p:nvSpPr>
          <p:cNvPr id="38" name="Shape 38"/>
          <p:cNvSpPr>
            <a:spLocks noGrp="1"/>
          </p:cNvSpPr>
          <p:nvPr>
            <p:ph type="pic" sz="half" idx="13"/>
          </p:nvPr>
        </p:nvSpPr>
        <p:spPr>
          <a:xfrm>
            <a:off x="4937243" y="552450"/>
            <a:ext cx="3571875" cy="5753100"/>
          </a:xfrm>
          <a:prstGeom prst="rect">
            <a:avLst/>
          </a:prstGeom>
        </p:spPr>
        <p:txBody>
          <a:bodyPr lIns="91439" tIns="45719" rIns="91439" bIns="45719" anchor="t">
            <a:noAutofit/>
          </a:bodyPr>
          <a:lstStyle/>
          <a:p>
            <a:endParaRPr/>
          </a:p>
        </p:txBody>
      </p:sp>
      <p:sp>
        <p:nvSpPr>
          <p:cNvPr id="39" name="Shape 39"/>
          <p:cNvSpPr>
            <a:spLocks noGrp="1"/>
          </p:cNvSpPr>
          <p:nvPr>
            <p:ph type="title"/>
          </p:nvPr>
        </p:nvSpPr>
        <p:spPr>
          <a:xfrm>
            <a:off x="619125" y="552450"/>
            <a:ext cx="3833813" cy="2806700"/>
          </a:xfrm>
          <a:prstGeom prst="rect">
            <a:avLst/>
          </a:prstGeom>
        </p:spPr>
        <p:txBody>
          <a:bodyPr anchor="b"/>
          <a:lstStyle>
            <a:lvl1pPr>
              <a:defRPr sz="3150"/>
            </a:lvl1pPr>
          </a:lstStyle>
          <a:p>
            <a:r>
              <a:t>Titeltekst</a:t>
            </a:r>
          </a:p>
        </p:txBody>
      </p:sp>
      <p:sp>
        <p:nvSpPr>
          <p:cNvPr id="40" name="Shape 40"/>
          <p:cNvSpPr>
            <a:spLocks noGrp="1"/>
          </p:cNvSpPr>
          <p:nvPr>
            <p:ph type="body" sz="quarter" idx="1"/>
          </p:nvPr>
        </p:nvSpPr>
        <p:spPr>
          <a:xfrm>
            <a:off x="619125" y="3422650"/>
            <a:ext cx="3833813" cy="2882900"/>
          </a:xfrm>
          <a:prstGeom prst="rect">
            <a:avLst/>
          </a:prstGeom>
        </p:spPr>
        <p:txBody>
          <a:bodyPr anchor="t"/>
          <a:lstStyle>
            <a:lvl1pPr marL="0" indent="0" algn="ctr">
              <a:spcBef>
                <a:spcPts val="0"/>
              </a:spcBef>
              <a:buSzTx/>
              <a:buNone/>
              <a:defRPr sz="1650"/>
            </a:lvl1pPr>
            <a:lvl2pPr marL="0" indent="85725" algn="ctr">
              <a:spcBef>
                <a:spcPts val="0"/>
              </a:spcBef>
              <a:buSzTx/>
              <a:buNone/>
              <a:defRPr sz="1650"/>
            </a:lvl2pPr>
            <a:lvl3pPr marL="0" indent="171450" algn="ctr">
              <a:spcBef>
                <a:spcPts val="0"/>
              </a:spcBef>
              <a:buSzTx/>
              <a:buNone/>
              <a:defRPr sz="1650"/>
            </a:lvl3pPr>
            <a:lvl4pPr marL="0" indent="257175" algn="ctr">
              <a:spcBef>
                <a:spcPts val="0"/>
              </a:spcBef>
              <a:buSzTx/>
              <a:buNone/>
              <a:defRPr sz="1650"/>
            </a:lvl4pPr>
            <a:lvl5pPr marL="0" indent="342900" algn="ctr">
              <a:spcBef>
                <a:spcPts val="0"/>
              </a:spcBef>
              <a:buSzTx/>
              <a:buNone/>
              <a:defRPr sz="1650"/>
            </a:lvl5pPr>
          </a:lstStyle>
          <a:p>
            <a:r>
              <a:t>Hoofdtekst - niveau één</a:t>
            </a:r>
          </a:p>
          <a:p>
            <a:pPr lvl="1"/>
            <a:r>
              <a:t>Hoofdtekst - niveau twee</a:t>
            </a:r>
          </a:p>
          <a:p>
            <a:pPr lvl="2"/>
            <a:r>
              <a:t>Hoofdtekst - niveau drie</a:t>
            </a:r>
          </a:p>
          <a:p>
            <a:pPr lvl="3"/>
            <a:r>
              <a:t>Hoofdtekst - niveau vier</a:t>
            </a:r>
          </a:p>
          <a:p>
            <a:pPr lvl="4"/>
            <a:r>
              <a:t>Hoofdtekst - niveau vijf</a:t>
            </a:r>
          </a:p>
        </p:txBody>
      </p:sp>
      <p:sp>
        <p:nvSpPr>
          <p:cNvPr id="41" name="Shape 41"/>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27444864"/>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Titel - boven">
    <p:spTree>
      <p:nvGrpSpPr>
        <p:cNvPr id="1" name=""/>
        <p:cNvGrpSpPr/>
        <p:nvPr/>
      </p:nvGrpSpPr>
      <p:grpSpPr>
        <a:xfrm>
          <a:off x="0" y="0"/>
          <a:ext cx="0" cy="0"/>
          <a:chOff x="0" y="0"/>
          <a:chExt cx="0" cy="0"/>
        </a:xfrm>
      </p:grpSpPr>
      <p:sp>
        <p:nvSpPr>
          <p:cNvPr id="48" name="Shape 48"/>
          <p:cNvSpPr>
            <a:spLocks noGrp="1"/>
          </p:cNvSpPr>
          <p:nvPr>
            <p:ph type="title"/>
          </p:nvPr>
        </p:nvSpPr>
        <p:spPr>
          <a:prstGeom prst="rect">
            <a:avLst/>
          </a:prstGeom>
        </p:spPr>
        <p:txBody>
          <a:bodyPr/>
          <a:lstStyle/>
          <a:p>
            <a:r>
              <a:t>Titeltekst</a:t>
            </a:r>
          </a:p>
        </p:txBody>
      </p:sp>
      <p:sp>
        <p:nvSpPr>
          <p:cNvPr id="49" name="Shape 49"/>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97795375"/>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Titel en opsomming">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Titeltekst</a:t>
            </a:r>
          </a:p>
        </p:txBody>
      </p:sp>
      <p:sp>
        <p:nvSpPr>
          <p:cNvPr id="57" name="Shape 57"/>
          <p:cNvSpPr>
            <a:spLocks noGrp="1"/>
          </p:cNvSpPr>
          <p:nvPr>
            <p:ph type="body" idx="1"/>
          </p:nvPr>
        </p:nvSpPr>
        <p:spPr>
          <a:prstGeom prst="rect">
            <a:avLst/>
          </a:prstGeom>
        </p:spPr>
        <p:txBody>
          <a:bodyPr/>
          <a:lstStyle/>
          <a:p>
            <a:r>
              <a:t>Hoofdtekst - niveau één</a:t>
            </a:r>
          </a:p>
          <a:p>
            <a:pPr lvl="1"/>
            <a:r>
              <a:t>Hoofdtekst - niveau twee</a:t>
            </a:r>
          </a:p>
          <a:p>
            <a:pPr lvl="2"/>
            <a:r>
              <a:t>Hoofdtekst - niveau drie</a:t>
            </a:r>
          </a:p>
          <a:p>
            <a:pPr lvl="3"/>
            <a:r>
              <a:t>Hoofdtekst - niveau vier</a:t>
            </a:r>
          </a:p>
          <a:p>
            <a:pPr lvl="4"/>
            <a:r>
              <a:t>Hoofdtekst - niveau vijf</a:t>
            </a:r>
          </a:p>
        </p:txBody>
      </p:sp>
      <p:sp>
        <p:nvSpPr>
          <p:cNvPr id="58" name="Shape 58"/>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23216061"/>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Titel, opsomming en foto">
    <p:spTree>
      <p:nvGrpSpPr>
        <p:cNvPr id="1" name=""/>
        <p:cNvGrpSpPr/>
        <p:nvPr/>
      </p:nvGrpSpPr>
      <p:grpSpPr>
        <a:xfrm>
          <a:off x="0" y="0"/>
          <a:ext cx="0" cy="0"/>
          <a:chOff x="0" y="0"/>
          <a:chExt cx="0" cy="0"/>
        </a:xfrm>
      </p:grpSpPr>
      <p:sp>
        <p:nvSpPr>
          <p:cNvPr id="65" name="Shape 65"/>
          <p:cNvSpPr>
            <a:spLocks noGrp="1"/>
          </p:cNvSpPr>
          <p:nvPr>
            <p:ph type="pic" sz="half" idx="13"/>
          </p:nvPr>
        </p:nvSpPr>
        <p:spPr>
          <a:xfrm>
            <a:off x="4938713" y="1619250"/>
            <a:ext cx="3571875" cy="4603750"/>
          </a:xfrm>
          <a:prstGeom prst="rect">
            <a:avLst/>
          </a:prstGeom>
        </p:spPr>
        <p:txBody>
          <a:bodyPr lIns="91439" tIns="45719" rIns="91439" bIns="45719" anchor="t">
            <a:noAutofit/>
          </a:bodyPr>
          <a:lstStyle/>
          <a:p>
            <a:endParaRPr/>
          </a:p>
        </p:txBody>
      </p:sp>
      <p:sp>
        <p:nvSpPr>
          <p:cNvPr id="66" name="Shape 66"/>
          <p:cNvSpPr>
            <a:spLocks noGrp="1"/>
          </p:cNvSpPr>
          <p:nvPr>
            <p:ph type="title"/>
          </p:nvPr>
        </p:nvSpPr>
        <p:spPr>
          <a:prstGeom prst="rect">
            <a:avLst/>
          </a:prstGeom>
        </p:spPr>
        <p:txBody>
          <a:bodyPr/>
          <a:lstStyle/>
          <a:p>
            <a:r>
              <a:t>Titeltekst</a:t>
            </a:r>
          </a:p>
        </p:txBody>
      </p:sp>
      <p:sp>
        <p:nvSpPr>
          <p:cNvPr id="67" name="Shape 67"/>
          <p:cNvSpPr>
            <a:spLocks noGrp="1"/>
          </p:cNvSpPr>
          <p:nvPr>
            <p:ph type="body" sz="half" idx="1"/>
          </p:nvPr>
        </p:nvSpPr>
        <p:spPr>
          <a:xfrm>
            <a:off x="633413" y="1619250"/>
            <a:ext cx="3752850" cy="4603750"/>
          </a:xfrm>
          <a:prstGeom prst="rect">
            <a:avLst/>
          </a:prstGeom>
        </p:spPr>
        <p:txBody>
          <a:bodyPr/>
          <a:lstStyle>
            <a:lvl1pPr marL="209550" indent="-209550">
              <a:spcBef>
                <a:spcPts val="1688"/>
              </a:spcBef>
              <a:defRPr sz="1688"/>
            </a:lvl1pPr>
            <a:lvl2pPr marL="419100" indent="-209550">
              <a:spcBef>
                <a:spcPts val="1688"/>
              </a:spcBef>
              <a:defRPr sz="1688"/>
            </a:lvl2pPr>
            <a:lvl3pPr marL="628650" indent="-209550">
              <a:spcBef>
                <a:spcPts val="1688"/>
              </a:spcBef>
              <a:defRPr sz="1688"/>
            </a:lvl3pPr>
            <a:lvl4pPr marL="838200" indent="-209550">
              <a:spcBef>
                <a:spcPts val="1688"/>
              </a:spcBef>
              <a:defRPr sz="1688"/>
            </a:lvl4pPr>
            <a:lvl5pPr marL="1047750" indent="-209550">
              <a:spcBef>
                <a:spcPts val="1688"/>
              </a:spcBef>
              <a:defRPr sz="1688"/>
            </a:lvl5pPr>
          </a:lstStyle>
          <a:p>
            <a:r>
              <a:t>Hoofdtekst - niveau één</a:t>
            </a:r>
          </a:p>
          <a:p>
            <a:pPr lvl="1"/>
            <a:r>
              <a:t>Hoofdtekst - niveau twee</a:t>
            </a:r>
          </a:p>
          <a:p>
            <a:pPr lvl="2"/>
            <a:r>
              <a:t>Hoofdtekst - niveau drie</a:t>
            </a:r>
          </a:p>
          <a:p>
            <a:pPr lvl="3"/>
            <a:r>
              <a:t>Hoofdtekst - niveau vier</a:t>
            </a:r>
          </a:p>
          <a:p>
            <a:pPr lvl="4"/>
            <a:r>
              <a:t>Hoofdtekst - niveau vijf</a:t>
            </a:r>
          </a:p>
        </p:txBody>
      </p:sp>
      <p:sp>
        <p:nvSpPr>
          <p:cNvPr id="68" name="Shape 68"/>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277435"/>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Opsommingstekens">
    <p:spTree>
      <p:nvGrpSpPr>
        <p:cNvPr id="1" name=""/>
        <p:cNvGrpSpPr/>
        <p:nvPr/>
      </p:nvGrpSpPr>
      <p:grpSpPr>
        <a:xfrm>
          <a:off x="0" y="0"/>
          <a:ext cx="0" cy="0"/>
          <a:chOff x="0" y="0"/>
          <a:chExt cx="0" cy="0"/>
        </a:xfrm>
      </p:grpSpPr>
      <p:sp>
        <p:nvSpPr>
          <p:cNvPr id="75" name="Shape 75"/>
          <p:cNvSpPr>
            <a:spLocks noGrp="1"/>
          </p:cNvSpPr>
          <p:nvPr>
            <p:ph type="body" idx="1"/>
          </p:nvPr>
        </p:nvSpPr>
        <p:spPr>
          <a:xfrm>
            <a:off x="633413" y="889000"/>
            <a:ext cx="7877175" cy="5073650"/>
          </a:xfrm>
          <a:prstGeom prst="rect">
            <a:avLst/>
          </a:prstGeom>
        </p:spPr>
        <p:txBody>
          <a:bodyPr/>
          <a:lstStyle/>
          <a:p>
            <a:r>
              <a:t>Hoofdtekst - niveau één</a:t>
            </a:r>
          </a:p>
          <a:p>
            <a:pPr lvl="1"/>
            <a:r>
              <a:t>Hoofdtekst - niveau twee</a:t>
            </a:r>
          </a:p>
          <a:p>
            <a:pPr lvl="2"/>
            <a:r>
              <a:t>Hoofdtekst - niveau drie</a:t>
            </a:r>
          </a:p>
          <a:p>
            <a:pPr lvl="3"/>
            <a:r>
              <a:t>Hoofdtekst - niveau vier</a:t>
            </a:r>
          </a:p>
          <a:p>
            <a:pPr lvl="4"/>
            <a:r>
              <a:t>Hoofdtekst - niveau vijf</a:t>
            </a:r>
          </a:p>
        </p:txBody>
      </p:sp>
      <p:sp>
        <p:nvSpPr>
          <p:cNvPr id="76" name="Shape 76"/>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84549018"/>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Foto - driemaal">
    <p:spTree>
      <p:nvGrpSpPr>
        <p:cNvPr id="1" name=""/>
        <p:cNvGrpSpPr/>
        <p:nvPr/>
      </p:nvGrpSpPr>
      <p:grpSpPr>
        <a:xfrm>
          <a:off x="0" y="0"/>
          <a:ext cx="0" cy="0"/>
          <a:chOff x="0" y="0"/>
          <a:chExt cx="0" cy="0"/>
        </a:xfrm>
      </p:grpSpPr>
      <p:sp>
        <p:nvSpPr>
          <p:cNvPr id="83" name="Shape 83"/>
          <p:cNvSpPr>
            <a:spLocks noGrp="1"/>
          </p:cNvSpPr>
          <p:nvPr>
            <p:ph type="pic" sz="quarter" idx="13"/>
          </p:nvPr>
        </p:nvSpPr>
        <p:spPr>
          <a:xfrm>
            <a:off x="5910262" y="3524250"/>
            <a:ext cx="2776538" cy="2774950"/>
          </a:xfrm>
          <a:prstGeom prst="rect">
            <a:avLst/>
          </a:prstGeom>
        </p:spPr>
        <p:txBody>
          <a:bodyPr lIns="91439" tIns="45719" rIns="91439" bIns="45719" anchor="t">
            <a:noAutofit/>
          </a:bodyPr>
          <a:lstStyle/>
          <a:p>
            <a:endParaRPr/>
          </a:p>
        </p:txBody>
      </p:sp>
      <p:sp>
        <p:nvSpPr>
          <p:cNvPr id="84" name="Shape 84"/>
          <p:cNvSpPr>
            <a:spLocks noGrp="1"/>
          </p:cNvSpPr>
          <p:nvPr>
            <p:ph type="pic" sz="quarter" idx="14"/>
          </p:nvPr>
        </p:nvSpPr>
        <p:spPr>
          <a:xfrm>
            <a:off x="5910262" y="565150"/>
            <a:ext cx="2776538" cy="2774950"/>
          </a:xfrm>
          <a:prstGeom prst="rect">
            <a:avLst/>
          </a:prstGeom>
        </p:spPr>
        <p:txBody>
          <a:bodyPr lIns="91439" tIns="45719" rIns="91439" bIns="45719" anchor="t">
            <a:noAutofit/>
          </a:bodyPr>
          <a:lstStyle/>
          <a:p>
            <a:endParaRPr/>
          </a:p>
        </p:txBody>
      </p:sp>
      <p:sp>
        <p:nvSpPr>
          <p:cNvPr id="85" name="Shape 85"/>
          <p:cNvSpPr>
            <a:spLocks noGrp="1"/>
          </p:cNvSpPr>
          <p:nvPr>
            <p:ph type="pic" idx="15"/>
          </p:nvPr>
        </p:nvSpPr>
        <p:spPr>
          <a:xfrm>
            <a:off x="452438" y="565150"/>
            <a:ext cx="5314950" cy="5734050"/>
          </a:xfrm>
          <a:prstGeom prst="rect">
            <a:avLst/>
          </a:prstGeom>
        </p:spPr>
        <p:txBody>
          <a:bodyPr lIns="91439" tIns="45719" rIns="91439" bIns="45719" anchor="t">
            <a:noAutofit/>
          </a:bodyPr>
          <a:lstStyle/>
          <a:p>
            <a:endParaRPr/>
          </a:p>
        </p:txBody>
      </p:sp>
      <p:sp>
        <p:nvSpPr>
          <p:cNvPr id="86" name="Shape 86"/>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6941853"/>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Citaat">
    <p:spTree>
      <p:nvGrpSpPr>
        <p:cNvPr id="1" name=""/>
        <p:cNvGrpSpPr/>
        <p:nvPr/>
      </p:nvGrpSpPr>
      <p:grpSpPr>
        <a:xfrm>
          <a:off x="0" y="0"/>
          <a:ext cx="0" cy="0"/>
          <a:chOff x="0" y="0"/>
          <a:chExt cx="0" cy="0"/>
        </a:xfrm>
      </p:grpSpPr>
      <p:sp>
        <p:nvSpPr>
          <p:cNvPr id="93" name="Shape 93"/>
          <p:cNvSpPr>
            <a:spLocks noGrp="1"/>
          </p:cNvSpPr>
          <p:nvPr>
            <p:ph type="body" sz="quarter" idx="13"/>
          </p:nvPr>
        </p:nvSpPr>
        <p:spPr>
          <a:xfrm>
            <a:off x="895350" y="4476750"/>
            <a:ext cx="7358063" cy="321883"/>
          </a:xfrm>
          <a:prstGeom prst="rect">
            <a:avLst/>
          </a:prstGeom>
        </p:spPr>
        <p:txBody>
          <a:bodyPr anchor="t">
            <a:spAutoFit/>
          </a:bodyPr>
          <a:lstStyle>
            <a:lvl1pPr marL="0" indent="0" algn="ctr">
              <a:spcBef>
                <a:spcPts val="0"/>
              </a:spcBef>
              <a:buSzTx/>
              <a:buNone/>
              <a:defRPr sz="1425"/>
            </a:lvl1pPr>
          </a:lstStyle>
          <a:p>
            <a:r>
              <a:t>–Johnny Appleseed</a:t>
            </a:r>
          </a:p>
        </p:txBody>
      </p:sp>
      <p:sp>
        <p:nvSpPr>
          <p:cNvPr id="94" name="Shape 94"/>
          <p:cNvSpPr>
            <a:spLocks noGrp="1"/>
          </p:cNvSpPr>
          <p:nvPr>
            <p:ph type="body" sz="quarter" idx="14"/>
          </p:nvPr>
        </p:nvSpPr>
        <p:spPr>
          <a:xfrm>
            <a:off x="895350" y="3043513"/>
            <a:ext cx="7358063" cy="402674"/>
          </a:xfrm>
          <a:prstGeom prst="rect">
            <a:avLst/>
          </a:prstGeom>
        </p:spPr>
        <p:txBody>
          <a:bodyPr>
            <a:spAutoFit/>
          </a:bodyPr>
          <a:lstStyle>
            <a:lvl1pPr marL="0" indent="0" algn="ctr">
              <a:spcBef>
                <a:spcPts val="0"/>
              </a:spcBef>
              <a:buSzTx/>
              <a:buNone/>
            </a:lvl1pPr>
          </a:lstStyle>
          <a:p>
            <a:r>
              <a:t>"Typ hier een citaat." </a:t>
            </a:r>
          </a:p>
        </p:txBody>
      </p:sp>
      <p:sp>
        <p:nvSpPr>
          <p:cNvPr id="95" name="Shape 95"/>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609865189"/>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Shape 102"/>
          <p:cNvSpPr>
            <a:spLocks noGrp="1"/>
          </p:cNvSpPr>
          <p:nvPr>
            <p:ph type="pic" idx="13"/>
          </p:nvPr>
        </p:nvSpPr>
        <p:spPr>
          <a:xfrm>
            <a:off x="0" y="0"/>
            <a:ext cx="9144000" cy="6858000"/>
          </a:xfrm>
          <a:prstGeom prst="rect">
            <a:avLst/>
          </a:prstGeom>
        </p:spPr>
        <p:txBody>
          <a:bodyPr lIns="91439" tIns="45719" rIns="91439" bIns="45719" anchor="t">
            <a:noAutofit/>
          </a:bodyPr>
          <a:lstStyle/>
          <a:p>
            <a:endParaRPr/>
          </a:p>
        </p:txBody>
      </p:sp>
      <p:sp>
        <p:nvSpPr>
          <p:cNvPr id="103" name="Shape 103"/>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058690655"/>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Leeg">
    <p:spTree>
      <p:nvGrpSpPr>
        <p:cNvPr id="1" name=""/>
        <p:cNvGrpSpPr/>
        <p:nvPr/>
      </p:nvGrpSpPr>
      <p:grpSpPr>
        <a:xfrm>
          <a:off x="0" y="0"/>
          <a:ext cx="0" cy="0"/>
          <a:chOff x="0" y="0"/>
          <a:chExt cx="0" cy="0"/>
        </a:xfrm>
      </p:grpSpPr>
      <p:sp>
        <p:nvSpPr>
          <p:cNvPr id="110" name="Shape 110"/>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847836502"/>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theme" Target="../theme/theme4.xml"/><Relationship Id="rId4" Type="http://schemas.openxmlformats.org/officeDocument/2006/relationships/slideLayout" Target="../slideLayouts/slideLayout8.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4.jpeg"/></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5.jpe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5.jpe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theme" Target="../theme/theme7.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8.xml"/><Relationship Id="rId1" Type="http://schemas.openxmlformats.org/officeDocument/2006/relationships/slideLayout" Target="../slideLayouts/slideLayout21.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24.xml"/><Relationship Id="rId7" Type="http://schemas.openxmlformats.org/officeDocument/2006/relationships/image" Target="../media/image5.jpe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theme" Target="../theme/theme9.xml"/><Relationship Id="rId5" Type="http://schemas.openxmlformats.org/officeDocument/2006/relationships/slideLayout" Target="../slideLayouts/slideLayout26.xml"/><Relationship Id="rId4" Type="http://schemas.openxmlformats.org/officeDocument/2006/relationships/slideLayout" Target="../slideLayouts/slideLayout25.xml"/></Relationships>
</file>

<file path=ppt/slideMasters/_rels/slideMaster1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Layout" Target="../slideLayouts/slideLayout29.xml"/><Relationship Id="rId7" Type="http://schemas.openxmlformats.org/officeDocument/2006/relationships/theme" Target="../theme/theme10.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theme" Target="../theme/theme11.xml"/><Relationship Id="rId1"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7" Type="http://schemas.openxmlformats.org/officeDocument/2006/relationships/image" Target="../media/image5.jpeg"/><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theme" Target="../theme/theme12.xml"/><Relationship Id="rId5" Type="http://schemas.openxmlformats.org/officeDocument/2006/relationships/slideLayout" Target="../slideLayouts/slideLayout38.xml"/><Relationship Id="rId4" Type="http://schemas.openxmlformats.org/officeDocument/2006/relationships/slideLayout" Target="../slideLayouts/slideLayout37.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41.xml"/><Relationship Id="rId7" Type="http://schemas.openxmlformats.org/officeDocument/2006/relationships/image" Target="../media/image5.jpeg"/><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theme" Target="../theme/theme13.xml"/><Relationship Id="rId5" Type="http://schemas.openxmlformats.org/officeDocument/2006/relationships/slideLayout" Target="../slideLayouts/slideLayout43.xml"/><Relationship Id="rId4" Type="http://schemas.openxmlformats.org/officeDocument/2006/relationships/slideLayout" Target="../slideLayouts/slideLayout42.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6.xml"/><Relationship Id="rId7" Type="http://schemas.openxmlformats.org/officeDocument/2006/relationships/image" Target="../media/image5.jpeg"/><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theme" Target="../theme/theme14.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51.xml"/><Relationship Id="rId7" Type="http://schemas.openxmlformats.org/officeDocument/2006/relationships/image" Target="../media/image5.jpeg"/><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theme" Target="../theme/theme15.xml"/><Relationship Id="rId5" Type="http://schemas.openxmlformats.org/officeDocument/2006/relationships/slideLayout" Target="../slideLayouts/slideLayout53.xml"/><Relationship Id="rId4" Type="http://schemas.openxmlformats.org/officeDocument/2006/relationships/slideLayout" Target="../slideLayouts/slideLayout52.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6.xml"/><Relationship Id="rId7" Type="http://schemas.openxmlformats.org/officeDocument/2006/relationships/image" Target="../media/image5.jpeg"/><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theme" Target="../theme/theme16.xml"/><Relationship Id="rId5" Type="http://schemas.openxmlformats.org/officeDocument/2006/relationships/slideLayout" Target="../slideLayouts/slideLayout58.xml"/><Relationship Id="rId4" Type="http://schemas.openxmlformats.org/officeDocument/2006/relationships/slideLayout" Target="../slideLayouts/slideLayout57.xml"/></Relationships>
</file>

<file path=ppt/slideMasters/_rels/slideMaster17.xml.rels><?xml version="1.0" encoding="UTF-8" standalone="yes"?>
<Relationships xmlns="http://schemas.openxmlformats.org/package/2006/relationships"><Relationship Id="rId3" Type="http://schemas.openxmlformats.org/officeDocument/2006/relationships/slideLayout" Target="../slideLayouts/slideLayout61.xml"/><Relationship Id="rId7" Type="http://schemas.openxmlformats.org/officeDocument/2006/relationships/image" Target="../media/image5.jpeg"/><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theme" Target="../theme/theme17.xml"/><Relationship Id="rId5" Type="http://schemas.openxmlformats.org/officeDocument/2006/relationships/slideLayout" Target="../slideLayouts/slideLayout63.xml"/><Relationship Id="rId4" Type="http://schemas.openxmlformats.org/officeDocument/2006/relationships/slideLayout" Target="../slideLayouts/slideLayout62.xml"/></Relationships>
</file>

<file path=ppt/slideMasters/_rels/slideMaster18.xml.rels><?xml version="1.0" encoding="UTF-8" standalone="yes"?>
<Relationships xmlns="http://schemas.openxmlformats.org/package/2006/relationships"><Relationship Id="rId3" Type="http://schemas.openxmlformats.org/officeDocument/2006/relationships/slideLayout" Target="../slideLayouts/slideLayout66.xml"/><Relationship Id="rId7" Type="http://schemas.openxmlformats.org/officeDocument/2006/relationships/image" Target="../media/image5.jpeg"/><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theme" Target="../theme/theme18.xml"/><Relationship Id="rId5" Type="http://schemas.openxmlformats.org/officeDocument/2006/relationships/slideLayout" Target="../slideLayouts/slideLayout68.xml"/><Relationship Id="rId4" Type="http://schemas.openxmlformats.org/officeDocument/2006/relationships/slideLayout" Target="../slideLayouts/slideLayout67.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theme" Target="../theme/theme1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Kora Healthcare_powerpoint_concepts_2-0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761999" y="676274"/>
            <a:ext cx="1676400" cy="1321863"/>
          </a:xfrm>
          <a:prstGeom prst="rect">
            <a:avLst/>
          </a:prstGeom>
        </p:spPr>
        <p:txBody>
          <a:bodyPr vert="horz" lIns="91440" tIns="45720" rIns="91440" bIns="45720" rtlCol="0" anchor="ctr">
            <a:noAutofit/>
          </a:bodyPr>
          <a:lstStyle/>
          <a:p>
            <a:r>
              <a:rPr lang="ga-IE" dirty="0"/>
              <a:t>00</a:t>
            </a:r>
            <a:endParaRPr lang="en-US" dirty="0"/>
          </a:p>
        </p:txBody>
      </p:sp>
      <p:sp>
        <p:nvSpPr>
          <p:cNvPr id="3" name="Text Placeholder 2"/>
          <p:cNvSpPr>
            <a:spLocks noGrp="1"/>
          </p:cNvSpPr>
          <p:nvPr>
            <p:ph type="body" idx="1"/>
          </p:nvPr>
        </p:nvSpPr>
        <p:spPr>
          <a:xfrm>
            <a:off x="2438408" y="1447807"/>
            <a:ext cx="6028267" cy="550333"/>
          </a:xfrm>
          <a:prstGeom prst="rect">
            <a:avLst/>
          </a:prstGeom>
        </p:spPr>
        <p:txBody>
          <a:bodyPr vert="horz" lIns="91440" tIns="45720" rIns="91440" bIns="45720" rtlCol="0">
            <a:normAutofit/>
          </a:bodyPr>
          <a:lstStyle/>
          <a:p>
            <a:pPr lvl="0"/>
            <a:r>
              <a:rPr lang="ga-IE" dirty="0"/>
              <a:t>Click to edit Master text styles</a:t>
            </a:r>
          </a:p>
        </p:txBody>
      </p:sp>
    </p:spTree>
    <p:extLst>
      <p:ext uri="{BB962C8B-B14F-4D97-AF65-F5344CB8AC3E}">
        <p14:creationId xmlns:p14="http://schemas.microsoft.com/office/powerpoint/2010/main" val="1729837332"/>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457200" rtl="0" eaLnBrk="1" latinLnBrk="0" hangingPunct="1">
        <a:spcBef>
          <a:spcPct val="0"/>
        </a:spcBef>
        <a:buNone/>
        <a:defRPr sz="9800" b="1" kern="1200">
          <a:solidFill>
            <a:srgbClr val="438DCF"/>
          </a:solidFill>
          <a:latin typeface="Arial"/>
          <a:ea typeface="+mj-ea"/>
          <a:cs typeface="Arial"/>
        </a:defRPr>
      </a:lvl1pPr>
    </p:titleStyle>
    <p:bodyStyle>
      <a:lvl1pPr marL="0" indent="0" algn="l" defTabSz="457200" rtl="0" eaLnBrk="1" latinLnBrk="0" hangingPunct="1">
        <a:spcBef>
          <a:spcPct val="20000"/>
        </a:spcBef>
        <a:buFont typeface="Arial"/>
        <a:buNone/>
        <a:defRPr sz="1800" kern="1200">
          <a:solidFill>
            <a:schemeClr val="tx1">
              <a:lumMod val="75000"/>
              <a:lumOff val="2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Kora Healthcare_powerpoint_concepts_2-0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Title Placeholder 1"/>
          <p:cNvSpPr>
            <a:spLocks noGrp="1"/>
          </p:cNvSpPr>
          <p:nvPr>
            <p:ph type="title"/>
          </p:nvPr>
        </p:nvSpPr>
        <p:spPr>
          <a:xfrm>
            <a:off x="761999" y="676274"/>
            <a:ext cx="1676400" cy="1321863"/>
          </a:xfrm>
          <a:prstGeom prst="rect">
            <a:avLst/>
          </a:prstGeom>
        </p:spPr>
        <p:txBody>
          <a:bodyPr vert="horz" lIns="91440" tIns="45720" rIns="91440" bIns="45720" rtlCol="0" anchor="ctr">
            <a:noAutofit/>
          </a:bodyPr>
          <a:lstStyle/>
          <a:p>
            <a:r>
              <a:rPr lang="en-US" sz="9800" b="1" dirty="0">
                <a:solidFill>
                  <a:srgbClr val="7ABD29"/>
                </a:solidFill>
                <a:latin typeface="Arial"/>
                <a:cs typeface="Arial"/>
              </a:rPr>
              <a:t>00</a:t>
            </a:r>
            <a:endParaRPr lang="en-US" dirty="0"/>
          </a:p>
        </p:txBody>
      </p:sp>
      <p:sp>
        <p:nvSpPr>
          <p:cNvPr id="9" name="Text Placeholder 2"/>
          <p:cNvSpPr>
            <a:spLocks noGrp="1"/>
          </p:cNvSpPr>
          <p:nvPr>
            <p:ph type="body" idx="1"/>
          </p:nvPr>
        </p:nvSpPr>
        <p:spPr>
          <a:xfrm>
            <a:off x="2438408" y="1447807"/>
            <a:ext cx="6028267" cy="550333"/>
          </a:xfrm>
          <a:prstGeom prst="rect">
            <a:avLst/>
          </a:prstGeom>
        </p:spPr>
        <p:txBody>
          <a:bodyPr vert="horz" lIns="91440" tIns="45720" rIns="91440" bIns="45720" rtlCol="0">
            <a:normAutofit/>
          </a:body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ga-IE" sz="1800" b="0" i="0" u="none" strike="noStrike" kern="1200" cap="none" spc="0" normalizeH="0" baseline="0" noProof="0" dirty="0">
                <a:ln>
                  <a:noFill/>
                </a:ln>
                <a:solidFill>
                  <a:prstClr val="black">
                    <a:lumMod val="75000"/>
                    <a:lumOff val="25000"/>
                  </a:prstClr>
                </a:solidFill>
                <a:effectLst/>
                <a:uLnTx/>
                <a:uFillTx/>
                <a:latin typeface="Arial"/>
                <a:ea typeface="+mn-ea"/>
                <a:cs typeface="Arial"/>
              </a:rPr>
              <a:t>Click to edit Master text styles</a:t>
            </a:r>
          </a:p>
        </p:txBody>
      </p:sp>
    </p:spTree>
    <p:extLst>
      <p:ext uri="{BB962C8B-B14F-4D97-AF65-F5344CB8AC3E}">
        <p14:creationId xmlns:p14="http://schemas.microsoft.com/office/powerpoint/2010/main" val="4021823723"/>
      </p:ext>
    </p:extLst>
  </p:cSld>
  <p:clrMap bg1="lt1" tx1="dk1" bg2="lt2" tx2="dk2" accent1="accent1" accent2="accent2" accent3="accent3" accent4="accent4" accent5="accent5" accent6="accent6" hlink="hlink" folHlink="folHlink"/>
  <p:sldLayoutIdLst>
    <p:sldLayoutId id="2147483671" r:id="rId1"/>
    <p:sldLayoutId id="2147483660" r:id="rId2"/>
  </p:sldLayoutIdLst>
  <p:txStyles>
    <p:titleStyle>
      <a:lvl1pPr marL="0" marR="0" indent="0" algn="ctr" defTabSz="457200" rtl="0" eaLnBrk="1" fontAlgn="auto" latinLnBrk="0" hangingPunct="1">
        <a:lnSpc>
          <a:spcPct val="100000"/>
        </a:lnSpc>
        <a:spcBef>
          <a:spcPct val="0"/>
        </a:spcBef>
        <a:spcAft>
          <a:spcPts val="0"/>
        </a:spcAft>
        <a:buClrTx/>
        <a:buSzTx/>
        <a:buFontTx/>
        <a:buNone/>
        <a:tabLst/>
        <a:defRPr sz="4400" b="1" i="0" kern="1200">
          <a:solidFill>
            <a:schemeClr val="accent2">
              <a:lumMod val="20000"/>
              <a:lumOff val="80000"/>
            </a:schemeClr>
          </a:solidFill>
          <a:latin typeface="Arial"/>
          <a:ea typeface="+mj-ea"/>
          <a:cs typeface="Arial"/>
        </a:defRPr>
      </a:lvl1pPr>
    </p:titleStyle>
    <p:bodyStyle>
      <a:lvl1pPr marL="0" marR="0" indent="0" algn="l" defTabSz="457200" rtl="0" eaLnBrk="1" fontAlgn="auto" latinLnBrk="0" hangingPunct="1">
        <a:lnSpc>
          <a:spcPct val="100000"/>
        </a:lnSpc>
        <a:spcBef>
          <a:spcPct val="20000"/>
        </a:spcBef>
        <a:spcAft>
          <a:spcPts val="0"/>
        </a:spcAft>
        <a:buClrTx/>
        <a:buSzTx/>
        <a:buFont typeface="Arial"/>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Kora Healthcare_powerpoint_concepts_2-02.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762002" y="676274"/>
            <a:ext cx="7266385" cy="1321863"/>
          </a:xfrm>
          <a:prstGeom prst="rect">
            <a:avLst/>
          </a:prstGeom>
        </p:spPr>
        <p:txBody>
          <a:bodyPr vert="horz" lIns="91440" tIns="45720" rIns="91440" bIns="45720" rtlCol="0" anchor="ctr">
            <a:noAutofit/>
          </a:bodyPr>
          <a:lstStyle/>
          <a:p>
            <a:r>
              <a:rPr lang="ga-IE" dirty="0"/>
              <a:t>00</a:t>
            </a:r>
            <a:endParaRPr lang="en-US" dirty="0"/>
          </a:p>
        </p:txBody>
      </p:sp>
    </p:spTree>
    <p:extLst>
      <p:ext uri="{BB962C8B-B14F-4D97-AF65-F5344CB8AC3E}">
        <p14:creationId xmlns:p14="http://schemas.microsoft.com/office/powerpoint/2010/main" val="3654088355"/>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457200" rtl="0" eaLnBrk="1" latinLnBrk="0" hangingPunct="1">
        <a:spcBef>
          <a:spcPct val="0"/>
        </a:spcBef>
        <a:buNone/>
        <a:defRPr sz="4400" b="1" kern="1200" baseline="0">
          <a:solidFill>
            <a:srgbClr val="438DCF"/>
          </a:solidFill>
          <a:latin typeface="Arial"/>
          <a:ea typeface="+mj-ea"/>
          <a:cs typeface="Arial"/>
        </a:defRPr>
      </a:lvl1pPr>
    </p:titleStyle>
    <p:bodyStyle>
      <a:lvl1pPr marL="0" indent="0" algn="l" defTabSz="457200" rtl="0" eaLnBrk="1" latinLnBrk="0" hangingPunct="1">
        <a:spcBef>
          <a:spcPct val="20000"/>
        </a:spcBef>
        <a:buFont typeface="Arial"/>
        <a:buNone/>
        <a:defRPr sz="1800" kern="1200">
          <a:solidFill>
            <a:schemeClr val="tx1">
              <a:lumMod val="75000"/>
              <a:lumOff val="2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38986782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Lst>
  <p:hf hdr="0" dt="0"/>
  <p:txStyles>
    <p:titleStyle>
      <a:lvl1pPr algn="l" defTabSz="457200" rtl="0" eaLnBrk="1" latinLnBrk="0" hangingPunct="1">
        <a:spcBef>
          <a:spcPct val="0"/>
        </a:spcBef>
        <a:buNone/>
        <a:defRPr sz="20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Lucida Grande"/>
        <a:buChar char="■"/>
        <a:defRPr sz="1600" kern="1200">
          <a:solidFill>
            <a:schemeClr val="bg1">
              <a:lumMod val="50000"/>
            </a:schemeClr>
          </a:solidFill>
          <a:latin typeface="Arial"/>
          <a:ea typeface="+mn-ea"/>
          <a:cs typeface="Arial"/>
        </a:defRPr>
      </a:lvl1pPr>
      <a:lvl2pPr marL="742950" indent="-285750" algn="l" defTabSz="457200" rtl="0" eaLnBrk="1" latinLnBrk="0" hangingPunct="1">
        <a:spcBef>
          <a:spcPct val="20000"/>
        </a:spcBef>
        <a:buFont typeface="Arial"/>
        <a:buChar char="–"/>
        <a:defRPr sz="1600" kern="1200">
          <a:solidFill>
            <a:srgbClr val="28A8E0"/>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rgbClr val="7ABD29"/>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bg1">
              <a:lumMod val="50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bg1">
              <a:lumMod val="6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Kora Healthcare_powerpoint_concepts_2-02.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762002" y="676281"/>
            <a:ext cx="7266385" cy="1321863"/>
          </a:xfrm>
          <a:prstGeom prst="rect">
            <a:avLst/>
          </a:prstGeom>
        </p:spPr>
        <p:txBody>
          <a:bodyPr vert="horz" lIns="91440" tIns="45720" rIns="91440" bIns="45720" rtlCol="0" anchor="ctr">
            <a:noAutofit/>
          </a:bodyPr>
          <a:lstStyle/>
          <a:p>
            <a:r>
              <a:rPr lang="ga-IE" dirty="0"/>
              <a:t>00</a:t>
            </a:r>
            <a:endParaRPr lang="en-US" dirty="0"/>
          </a:p>
        </p:txBody>
      </p:sp>
    </p:spTree>
    <p:extLst>
      <p:ext uri="{BB962C8B-B14F-4D97-AF65-F5344CB8AC3E}">
        <p14:creationId xmlns:p14="http://schemas.microsoft.com/office/powerpoint/2010/main" val="3648187707"/>
      </p:ext>
    </p:extLst>
  </p:cSld>
  <p:clrMap bg1="lt1" tx1="dk1" bg2="lt2" tx2="dk2" accent1="accent1" accent2="accent2" accent3="accent3" accent4="accent4" accent5="accent5" accent6="accent6" hlink="hlink" folHlink="folHlink"/>
  <p:sldLayoutIdLst>
    <p:sldLayoutId id="2147483685" r:id="rId1"/>
    <p:sldLayoutId id="2147483686" r:id="rId2"/>
  </p:sldLayoutIdLst>
  <p:txStyles>
    <p:titleStyle>
      <a:lvl1pPr algn="l" defTabSz="342900" rtl="0" eaLnBrk="1" latinLnBrk="0" hangingPunct="1">
        <a:spcBef>
          <a:spcPct val="0"/>
        </a:spcBef>
        <a:buNone/>
        <a:defRPr sz="3300" b="1" kern="1200" baseline="0">
          <a:solidFill>
            <a:srgbClr val="438DCF"/>
          </a:solidFill>
          <a:latin typeface="Arial"/>
          <a:ea typeface="+mj-ea"/>
          <a:cs typeface="Arial"/>
        </a:defRPr>
      </a:lvl1pPr>
    </p:titleStyle>
    <p:bodyStyle>
      <a:lvl1pPr marL="0" indent="0" algn="l" defTabSz="342900" rtl="0" eaLnBrk="1" latinLnBrk="0" hangingPunct="1">
        <a:spcBef>
          <a:spcPct val="20000"/>
        </a:spcBef>
        <a:buFont typeface="Arial"/>
        <a:buNone/>
        <a:defRPr sz="1350" kern="1200">
          <a:solidFill>
            <a:schemeClr val="tx1">
              <a:lumMod val="75000"/>
              <a:lumOff val="25000"/>
            </a:schemeClr>
          </a:solidFill>
          <a:latin typeface="Arial"/>
          <a:ea typeface="+mn-ea"/>
          <a:cs typeface="Arial"/>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23046557"/>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420698298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Kora Healthcare_powerpoint_concepts_2-02.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762002" y="676281"/>
            <a:ext cx="7266385" cy="1321863"/>
          </a:xfrm>
          <a:prstGeom prst="rect">
            <a:avLst/>
          </a:prstGeom>
        </p:spPr>
        <p:txBody>
          <a:bodyPr vert="horz" lIns="91440" tIns="45720" rIns="91440" bIns="45720" rtlCol="0" anchor="ctr">
            <a:noAutofit/>
          </a:bodyPr>
          <a:lstStyle/>
          <a:p>
            <a:r>
              <a:rPr lang="ga-IE" dirty="0"/>
              <a:t>00</a:t>
            </a:r>
            <a:endParaRPr lang="en-US" dirty="0"/>
          </a:p>
        </p:txBody>
      </p:sp>
    </p:spTree>
    <p:extLst>
      <p:ext uri="{BB962C8B-B14F-4D97-AF65-F5344CB8AC3E}">
        <p14:creationId xmlns:p14="http://schemas.microsoft.com/office/powerpoint/2010/main" val="401961155"/>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342900" rtl="0" eaLnBrk="1" latinLnBrk="0" hangingPunct="1">
        <a:spcBef>
          <a:spcPct val="0"/>
        </a:spcBef>
        <a:buNone/>
        <a:defRPr sz="3300" b="1" kern="1200" baseline="0">
          <a:solidFill>
            <a:srgbClr val="438DCF"/>
          </a:solidFill>
          <a:latin typeface="Arial"/>
          <a:ea typeface="+mj-ea"/>
          <a:cs typeface="Arial"/>
        </a:defRPr>
      </a:lvl1pPr>
    </p:titleStyle>
    <p:bodyStyle>
      <a:lvl1pPr marL="0" indent="0" algn="l" defTabSz="342900" rtl="0" eaLnBrk="1" latinLnBrk="0" hangingPunct="1">
        <a:spcBef>
          <a:spcPct val="20000"/>
        </a:spcBef>
        <a:buFont typeface="Arial"/>
        <a:buNone/>
        <a:defRPr sz="1350" kern="1200">
          <a:solidFill>
            <a:schemeClr val="tx1">
              <a:lumMod val="75000"/>
              <a:lumOff val="25000"/>
            </a:schemeClr>
          </a:solidFill>
          <a:latin typeface="Arial"/>
          <a:ea typeface="+mn-ea"/>
          <a:cs typeface="Arial"/>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3353590882"/>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4"/>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69"/>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4111241918"/>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hf hdr="0" dt="0"/>
  <p:txStyles>
    <p:titleStyle>
      <a:lvl1pPr algn="l" defTabSz="457200" rtl="0" eaLnBrk="1" latinLnBrk="0" hangingPunct="1">
        <a:spcBef>
          <a:spcPct val="0"/>
        </a:spcBef>
        <a:buNone/>
        <a:defRPr sz="20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Lucida Grande"/>
        <a:buChar char="■"/>
        <a:defRPr sz="1600" kern="1200">
          <a:solidFill>
            <a:schemeClr val="bg1">
              <a:lumMod val="50000"/>
            </a:schemeClr>
          </a:solidFill>
          <a:latin typeface="Arial"/>
          <a:ea typeface="+mn-ea"/>
          <a:cs typeface="Arial"/>
        </a:defRPr>
      </a:lvl1pPr>
      <a:lvl2pPr marL="742950" indent="-285750" algn="l" defTabSz="457200" rtl="0" eaLnBrk="1" latinLnBrk="0" hangingPunct="1">
        <a:spcBef>
          <a:spcPct val="20000"/>
        </a:spcBef>
        <a:buFont typeface="Arial"/>
        <a:buChar char="–"/>
        <a:defRPr sz="1600" kern="1200">
          <a:solidFill>
            <a:srgbClr val="28A8E0"/>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rgbClr val="7ABD29"/>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bg1">
              <a:lumMod val="50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bg1">
              <a:lumMod val="6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Kora Healthcare_powerpoint_concepts_2-02.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761999" y="676274"/>
            <a:ext cx="1676400" cy="1321863"/>
          </a:xfrm>
          <a:prstGeom prst="rect">
            <a:avLst/>
          </a:prstGeom>
        </p:spPr>
        <p:txBody>
          <a:bodyPr vert="horz" lIns="91440" tIns="45720" rIns="91440" bIns="45720" rtlCol="0" anchor="ctr">
            <a:noAutofit/>
          </a:bodyPr>
          <a:lstStyle/>
          <a:p>
            <a:r>
              <a:rPr lang="ga-IE" dirty="0"/>
              <a:t>00</a:t>
            </a:r>
            <a:endParaRPr lang="en-US" dirty="0"/>
          </a:p>
        </p:txBody>
      </p:sp>
      <p:sp>
        <p:nvSpPr>
          <p:cNvPr id="3" name="Text Placeholder 2"/>
          <p:cNvSpPr>
            <a:spLocks noGrp="1"/>
          </p:cNvSpPr>
          <p:nvPr>
            <p:ph type="body" idx="1"/>
          </p:nvPr>
        </p:nvSpPr>
        <p:spPr>
          <a:xfrm>
            <a:off x="2438408" y="1447807"/>
            <a:ext cx="6028267" cy="550333"/>
          </a:xfrm>
          <a:prstGeom prst="rect">
            <a:avLst/>
          </a:prstGeom>
        </p:spPr>
        <p:txBody>
          <a:bodyPr vert="horz" lIns="91440" tIns="45720" rIns="91440" bIns="45720" rtlCol="0">
            <a:normAutofit/>
          </a:bodyPr>
          <a:lstStyle/>
          <a:p>
            <a:pPr lvl="0"/>
            <a:r>
              <a:rPr lang="ga-IE" dirty="0"/>
              <a:t>Click to edit Master text styles</a:t>
            </a:r>
          </a:p>
        </p:txBody>
      </p:sp>
    </p:spTree>
    <p:extLst>
      <p:ext uri="{BB962C8B-B14F-4D97-AF65-F5344CB8AC3E}">
        <p14:creationId xmlns:p14="http://schemas.microsoft.com/office/powerpoint/2010/main" val="3685032709"/>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457200" rtl="0" eaLnBrk="1" latinLnBrk="0" hangingPunct="1">
        <a:spcBef>
          <a:spcPct val="0"/>
        </a:spcBef>
        <a:buNone/>
        <a:defRPr sz="9800" b="1" kern="1200">
          <a:solidFill>
            <a:srgbClr val="438DCF"/>
          </a:solidFill>
          <a:latin typeface="Arial"/>
          <a:ea typeface="+mj-ea"/>
          <a:cs typeface="Arial"/>
        </a:defRPr>
      </a:lvl1pPr>
    </p:titleStyle>
    <p:bodyStyle>
      <a:lvl1pPr marL="0" indent="0" algn="l" defTabSz="457200" rtl="0" eaLnBrk="1" latinLnBrk="0" hangingPunct="1">
        <a:spcBef>
          <a:spcPct val="20000"/>
        </a:spcBef>
        <a:buFont typeface="Arial"/>
        <a:buNone/>
        <a:defRPr sz="1800" kern="1200">
          <a:solidFill>
            <a:schemeClr val="tx1">
              <a:lumMod val="75000"/>
              <a:lumOff val="25000"/>
            </a:schemeClr>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3440821548"/>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Lst>
  <p:hf hdr="0" dt="0"/>
  <p:txStyles>
    <p:titleStyle>
      <a:lvl1pPr algn="l" defTabSz="457200" rtl="0" eaLnBrk="1" latinLnBrk="0" hangingPunct="1">
        <a:spcBef>
          <a:spcPct val="0"/>
        </a:spcBef>
        <a:buNone/>
        <a:defRPr sz="20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Lucida Grande"/>
        <a:buChar char="■"/>
        <a:defRPr sz="1600" kern="1200">
          <a:solidFill>
            <a:schemeClr val="bg1">
              <a:lumMod val="50000"/>
            </a:schemeClr>
          </a:solidFill>
          <a:latin typeface="Arial"/>
          <a:ea typeface="+mn-ea"/>
          <a:cs typeface="Arial"/>
        </a:defRPr>
      </a:lvl1pPr>
      <a:lvl2pPr marL="742950" indent="-285750" algn="l" defTabSz="457200" rtl="0" eaLnBrk="1" latinLnBrk="0" hangingPunct="1">
        <a:spcBef>
          <a:spcPct val="20000"/>
        </a:spcBef>
        <a:buFont typeface="Arial"/>
        <a:buChar char="–"/>
        <a:defRPr sz="1600" kern="1200">
          <a:solidFill>
            <a:srgbClr val="28A8E0"/>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rgbClr val="7ABD29"/>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bg1">
              <a:lumMod val="50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bg1">
              <a:lumMod val="6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3058852307"/>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Lst>
  <p:hf hdr="0" dt="0"/>
  <p:txStyles>
    <p:titleStyle>
      <a:lvl1pPr algn="l" defTabSz="457200" rtl="0" eaLnBrk="1" latinLnBrk="0" hangingPunct="1">
        <a:spcBef>
          <a:spcPct val="0"/>
        </a:spcBef>
        <a:buNone/>
        <a:defRPr sz="20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Lucida Grande"/>
        <a:buChar char="■"/>
        <a:defRPr sz="1600" kern="1200">
          <a:solidFill>
            <a:schemeClr val="bg1">
              <a:lumMod val="50000"/>
            </a:schemeClr>
          </a:solidFill>
          <a:latin typeface="Arial"/>
          <a:ea typeface="+mn-ea"/>
          <a:cs typeface="Arial"/>
        </a:defRPr>
      </a:lvl1pPr>
      <a:lvl2pPr marL="742950" indent="-285750" algn="l" defTabSz="457200" rtl="0" eaLnBrk="1" latinLnBrk="0" hangingPunct="1">
        <a:spcBef>
          <a:spcPct val="20000"/>
        </a:spcBef>
        <a:buFont typeface="Arial"/>
        <a:buChar char="–"/>
        <a:defRPr sz="1600" kern="1200">
          <a:solidFill>
            <a:srgbClr val="28A8E0"/>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rgbClr val="7ABD29"/>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bg1">
              <a:lumMod val="50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bg1">
              <a:lumMod val="6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2"/>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37"/>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1781292579"/>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4"/>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41"/>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4197826321"/>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4"/>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750"/>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2308073610"/>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Lst>
  <p:hf hdr="0" dt="0"/>
  <p:txStyles>
    <p:titleStyle>
      <a:lvl1pPr algn="l" defTabSz="457200" rtl="0" eaLnBrk="1" latinLnBrk="0" hangingPunct="1">
        <a:spcBef>
          <a:spcPct val="0"/>
        </a:spcBef>
        <a:buNone/>
        <a:defRPr sz="2000" kern="1200">
          <a:solidFill>
            <a:schemeClr val="bg1"/>
          </a:solidFill>
          <a:latin typeface="Arial"/>
          <a:ea typeface="+mj-ea"/>
          <a:cs typeface="Arial"/>
        </a:defRPr>
      </a:lvl1pPr>
    </p:titleStyle>
    <p:bodyStyle>
      <a:lvl1pPr marL="342900" indent="-342900" algn="l" defTabSz="457200" rtl="0" eaLnBrk="1" latinLnBrk="0" hangingPunct="1">
        <a:spcBef>
          <a:spcPct val="20000"/>
        </a:spcBef>
        <a:buFont typeface="Lucida Grande"/>
        <a:buChar char="■"/>
        <a:defRPr sz="1600" kern="1200">
          <a:solidFill>
            <a:schemeClr val="bg1">
              <a:lumMod val="50000"/>
            </a:schemeClr>
          </a:solidFill>
          <a:latin typeface="Arial"/>
          <a:ea typeface="+mn-ea"/>
          <a:cs typeface="Arial"/>
        </a:defRPr>
      </a:lvl1pPr>
      <a:lvl2pPr marL="742950" indent="-285750" algn="l" defTabSz="457200" rtl="0" eaLnBrk="1" latinLnBrk="0" hangingPunct="1">
        <a:spcBef>
          <a:spcPct val="20000"/>
        </a:spcBef>
        <a:buFont typeface="Arial"/>
        <a:buChar char="–"/>
        <a:defRPr sz="1600" kern="1200">
          <a:solidFill>
            <a:srgbClr val="28A8E0"/>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rgbClr val="7ABD29"/>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bg1">
              <a:lumMod val="50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bg1">
              <a:lumMod val="6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74"/>
            <a:ext cx="8229600" cy="4170355"/>
          </a:xfrm>
          <a:prstGeom prst="rect">
            <a:avLst/>
          </a:prstGeom>
        </p:spPr>
        <p:txBody>
          <a:bodyPr vert="horz" lIns="91440" tIns="45720" rIns="91440" bIns="45720" rtlCol="0">
            <a:normAutofit/>
          </a:bodyPr>
          <a:lstStyle/>
          <a:p>
            <a:pPr lvl="0"/>
            <a:r>
              <a:rPr lang="ga-IE" dirty="0"/>
              <a:t>Click to edit Master text styles</a:t>
            </a:r>
          </a:p>
          <a:p>
            <a:pPr lvl="1"/>
            <a:r>
              <a:rPr lang="ga-IE" dirty="0"/>
              <a:t>Second level</a:t>
            </a:r>
          </a:p>
          <a:p>
            <a:pPr lvl="2"/>
            <a:r>
              <a:rPr lang="ga-IE" dirty="0"/>
              <a:t>Third level</a:t>
            </a:r>
          </a:p>
          <a:p>
            <a:pPr lvl="3"/>
            <a:r>
              <a:rPr lang="ga-IE" dirty="0"/>
              <a:t>Fourth level</a:t>
            </a:r>
          </a:p>
          <a:p>
            <a:pPr lvl="4"/>
            <a:r>
              <a:rPr lang="ga-IE" dirty="0"/>
              <a:t>Fifth level</a:t>
            </a:r>
            <a:endParaRPr lang="en-US" dirty="0"/>
          </a:p>
        </p:txBody>
      </p:sp>
      <p:sp>
        <p:nvSpPr>
          <p:cNvPr id="9" name="Title Placeholder 1"/>
          <p:cNvSpPr>
            <a:spLocks noGrp="1"/>
          </p:cNvSpPr>
          <p:nvPr>
            <p:ph type="title"/>
          </p:nvPr>
        </p:nvSpPr>
        <p:spPr>
          <a:xfrm>
            <a:off x="1049867" y="626591"/>
            <a:ext cx="8229600" cy="948267"/>
          </a:xfrm>
          <a:prstGeom prst="rect">
            <a:avLst/>
          </a:prstGeom>
        </p:spPr>
        <p:txBody>
          <a:bodyPr vert="horz" lIns="91440" tIns="45720" rIns="91440" bIns="45720" rtlCol="0" anchor="ctr">
            <a:normAutofit/>
          </a:bodyPr>
          <a:lstStyle/>
          <a:p>
            <a:r>
              <a:rPr lang="ga-IE" dirty="0"/>
              <a:t>Click to edit Master title style</a:t>
            </a:r>
            <a:endParaRPr lang="en-US" dirty="0"/>
          </a:p>
        </p:txBody>
      </p:sp>
    </p:spTree>
    <p:extLst>
      <p:ext uri="{BB962C8B-B14F-4D97-AF65-F5344CB8AC3E}">
        <p14:creationId xmlns:p14="http://schemas.microsoft.com/office/powerpoint/2010/main" val="190380223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4" name="Picture 13" descr="Kora Healthcare_powerpoint_concepts_2-06.jpg"/>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1049867" y="1888068"/>
            <a:ext cx="8229600" cy="4170355"/>
          </a:xfrm>
          <a:prstGeom prst="rect">
            <a:avLst/>
          </a:prstGeom>
        </p:spPr>
        <p:txBody>
          <a:bodyPr vert="horz" lIns="91440" tIns="45720" rIns="91440" bIns="45720" rtlCol="0">
            <a:normAutofit/>
          </a:bodyPr>
          <a:lstStyle/>
          <a:p>
            <a:pPr lvl="0"/>
            <a:r>
              <a:rPr lang="ga-IE"/>
              <a:t>Click to edit Master text styles</a:t>
            </a:r>
          </a:p>
          <a:p>
            <a:pPr lvl="1"/>
            <a:r>
              <a:rPr lang="ga-IE"/>
              <a:t>Second level</a:t>
            </a:r>
          </a:p>
          <a:p>
            <a:pPr lvl="2"/>
            <a:r>
              <a:rPr lang="ga-IE"/>
              <a:t>Third level</a:t>
            </a:r>
          </a:p>
          <a:p>
            <a:pPr lvl="3"/>
            <a:r>
              <a:rPr lang="ga-IE"/>
              <a:t>Fourth level</a:t>
            </a:r>
          </a:p>
          <a:p>
            <a:pPr lvl="4"/>
            <a:r>
              <a:rPr lang="ga-IE"/>
              <a:t>Fifth level</a:t>
            </a:r>
            <a:endParaRPr lang="en-US"/>
          </a:p>
        </p:txBody>
      </p:sp>
      <p:sp>
        <p:nvSpPr>
          <p:cNvPr id="9" name="Title Placeholder 1"/>
          <p:cNvSpPr>
            <a:spLocks noGrp="1"/>
          </p:cNvSpPr>
          <p:nvPr>
            <p:ph type="title"/>
          </p:nvPr>
        </p:nvSpPr>
        <p:spPr>
          <a:xfrm>
            <a:off x="1049867" y="626535"/>
            <a:ext cx="8229600" cy="948267"/>
          </a:xfrm>
          <a:prstGeom prst="rect">
            <a:avLst/>
          </a:prstGeom>
        </p:spPr>
        <p:txBody>
          <a:bodyPr vert="horz" lIns="91440" tIns="45720" rIns="91440" bIns="45720" rtlCol="0" anchor="ctr">
            <a:normAutofit/>
          </a:bodyPr>
          <a:lstStyle/>
          <a:p>
            <a:r>
              <a:rPr lang="ga-IE"/>
              <a:t>Click to edit Master title style</a:t>
            </a:r>
            <a:endParaRPr lang="en-US"/>
          </a:p>
        </p:txBody>
      </p:sp>
    </p:spTree>
    <p:extLst>
      <p:ext uri="{BB962C8B-B14F-4D97-AF65-F5344CB8AC3E}">
        <p14:creationId xmlns:p14="http://schemas.microsoft.com/office/powerpoint/2010/main" val="2850680499"/>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Lst>
  <p:hf hdr="0" dt="0"/>
  <p:txStyles>
    <p:titleStyle>
      <a:lvl1pPr algn="l" defTabSz="342900" rtl="0" eaLnBrk="1" latinLnBrk="0" hangingPunct="1">
        <a:spcBef>
          <a:spcPct val="0"/>
        </a:spcBef>
        <a:buNone/>
        <a:defRPr sz="1500" kern="1200">
          <a:solidFill>
            <a:schemeClr val="bg1"/>
          </a:solidFill>
          <a:latin typeface="Arial"/>
          <a:ea typeface="+mj-ea"/>
          <a:cs typeface="Arial"/>
        </a:defRPr>
      </a:lvl1pPr>
    </p:titleStyle>
    <p:bodyStyle>
      <a:lvl1pPr marL="257175" indent="-257175" algn="l" defTabSz="342900" rtl="0" eaLnBrk="1" latinLnBrk="0" hangingPunct="1">
        <a:spcBef>
          <a:spcPct val="20000"/>
        </a:spcBef>
        <a:buFont typeface="Lucida Grande"/>
        <a:buChar char="■"/>
        <a:defRPr sz="1200" kern="1200">
          <a:solidFill>
            <a:schemeClr val="bg1">
              <a:lumMod val="50000"/>
            </a:schemeClr>
          </a:solidFill>
          <a:latin typeface="Arial"/>
          <a:ea typeface="+mn-ea"/>
          <a:cs typeface="Arial"/>
        </a:defRPr>
      </a:lvl1pPr>
      <a:lvl2pPr marL="557213" indent="-214313" algn="l" defTabSz="342900" rtl="0" eaLnBrk="1" latinLnBrk="0" hangingPunct="1">
        <a:spcBef>
          <a:spcPct val="20000"/>
        </a:spcBef>
        <a:buFont typeface="Arial"/>
        <a:buChar char="–"/>
        <a:defRPr sz="1200" kern="1200">
          <a:solidFill>
            <a:srgbClr val="28A8E0"/>
          </a:solidFill>
          <a:latin typeface="Arial"/>
          <a:ea typeface="+mn-ea"/>
          <a:cs typeface="Arial"/>
        </a:defRPr>
      </a:lvl2pPr>
      <a:lvl3pPr marL="857250" indent="-171450" algn="l" defTabSz="342900" rtl="0" eaLnBrk="1" latinLnBrk="0" hangingPunct="1">
        <a:spcBef>
          <a:spcPct val="20000"/>
        </a:spcBef>
        <a:buFont typeface="Arial"/>
        <a:buChar char="•"/>
        <a:defRPr sz="1050" kern="1200">
          <a:solidFill>
            <a:srgbClr val="7ABD29"/>
          </a:solidFill>
          <a:latin typeface="Arial"/>
          <a:ea typeface="+mn-ea"/>
          <a:cs typeface="Arial"/>
        </a:defRPr>
      </a:lvl3pPr>
      <a:lvl4pPr marL="1200150" indent="-171450" algn="l" defTabSz="342900" rtl="0" eaLnBrk="1" latinLnBrk="0" hangingPunct="1">
        <a:spcBef>
          <a:spcPct val="20000"/>
        </a:spcBef>
        <a:buFont typeface="Arial"/>
        <a:buChar char="–"/>
        <a:defRPr sz="1050" kern="1200">
          <a:solidFill>
            <a:schemeClr val="bg1">
              <a:lumMod val="50000"/>
            </a:schemeClr>
          </a:solidFill>
          <a:latin typeface="Arial"/>
          <a:ea typeface="+mn-ea"/>
          <a:cs typeface="Arial"/>
        </a:defRPr>
      </a:lvl4pPr>
      <a:lvl5pPr marL="1543050" indent="-171450" algn="l" defTabSz="342900" rtl="0" eaLnBrk="1" latinLnBrk="0" hangingPunct="1">
        <a:spcBef>
          <a:spcPct val="20000"/>
        </a:spcBef>
        <a:buFont typeface="Arial"/>
        <a:buChar char="»"/>
        <a:defRPr sz="1050" kern="1200">
          <a:solidFill>
            <a:schemeClr val="bg1">
              <a:lumMod val="65000"/>
            </a:schemeClr>
          </a:solidFill>
          <a:latin typeface="Arial"/>
          <a:ea typeface="+mn-ea"/>
          <a:cs typeface="Arial"/>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33413" y="476250"/>
            <a:ext cx="7877175" cy="1143000"/>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normAutofit/>
          </a:bodyPr>
          <a:lstStyle/>
          <a:p>
            <a:r>
              <a:t>Titeltekst</a:t>
            </a:r>
          </a:p>
        </p:txBody>
      </p:sp>
      <p:sp>
        <p:nvSpPr>
          <p:cNvPr id="3" name="Shape 3"/>
          <p:cNvSpPr>
            <a:spLocks noGrp="1"/>
          </p:cNvSpPr>
          <p:nvPr>
            <p:ph type="body" idx="1"/>
          </p:nvPr>
        </p:nvSpPr>
        <p:spPr>
          <a:xfrm>
            <a:off x="633413" y="1619250"/>
            <a:ext cx="7877175" cy="4603750"/>
          </a:xfrm>
          <a:prstGeom prst="rect">
            <a:avLst/>
          </a:prstGeom>
          <a:ln w="12700">
            <a:miter lim="400000"/>
          </a:ln>
          <a:extLst>
            <a:ext uri="{C572A759-6A51-4108-AA02-DFA0A04FC94B}">
              <ma14:wrappingTextBoxFlag xmlns="" xmlns:ma14="http://schemas.microsoft.com/office/mac/drawingml/2011/main" val="1"/>
            </a:ext>
          </a:extLst>
        </p:spPr>
        <p:txBody>
          <a:bodyPr lIns="50800" tIns="50800" rIns="50800" bIns="50800" anchor="ctr">
            <a:normAutofit/>
          </a:bodyPr>
          <a:lstStyle/>
          <a:p>
            <a:r>
              <a:t>Hoofdtekst - niveau één</a:t>
            </a:r>
          </a:p>
          <a:p>
            <a:pPr lvl="1"/>
            <a:r>
              <a:t>Hoofdtekst - niveau twee</a:t>
            </a:r>
          </a:p>
          <a:p>
            <a:pPr lvl="2"/>
            <a:r>
              <a:t>Hoofdtekst - niveau drie</a:t>
            </a:r>
          </a:p>
          <a:p>
            <a:pPr lvl="3"/>
            <a:r>
              <a:t>Hoofdtekst - niveau vier</a:t>
            </a:r>
          </a:p>
          <a:p>
            <a:pPr lvl="4"/>
            <a:r>
              <a:t>Hoofdtekst - niveau vijf</a:t>
            </a:r>
          </a:p>
        </p:txBody>
      </p:sp>
      <p:sp>
        <p:nvSpPr>
          <p:cNvPr id="4" name="Shape 4"/>
          <p:cNvSpPr>
            <a:spLocks noGrp="1"/>
          </p:cNvSpPr>
          <p:nvPr>
            <p:ph type="sldNum" sz="quarter" idx="2"/>
          </p:nvPr>
        </p:nvSpPr>
        <p:spPr>
          <a:xfrm>
            <a:off x="4484637" y="6540500"/>
            <a:ext cx="246862" cy="241092"/>
          </a:xfrm>
          <a:prstGeom prst="rect">
            <a:avLst/>
          </a:prstGeom>
          <a:ln w="12700">
            <a:miter lim="400000"/>
          </a:ln>
        </p:spPr>
        <p:txBody>
          <a:bodyPr wrap="none" lIns="50800" tIns="50800" rIns="50800" bIns="50800">
            <a:spAutoFit/>
          </a:bodyPr>
          <a:lstStyle>
            <a:lvl1pPr>
              <a:defRPr sz="900"/>
            </a:lvl1pPr>
          </a:lstStyle>
          <a:p>
            <a:fld id="{86CB4B4D-7CA3-9044-876B-883B54F8677D}" type="slidenum">
              <a:t>‹#›</a:t>
            </a:fld>
            <a:endParaRPr/>
          </a:p>
        </p:txBody>
      </p:sp>
    </p:spTree>
    <p:extLst>
      <p:ext uri="{BB962C8B-B14F-4D97-AF65-F5344CB8AC3E}">
        <p14:creationId xmlns:p14="http://schemas.microsoft.com/office/powerpoint/2010/main" val="1887420668"/>
      </p:ext>
    </p:extLst>
  </p:cSld>
  <p:clrMap bg1="lt1" tx1="dk1" bg2="lt2" tx2="dk2" accent1="accent1" accent2="accent2" accent3="accent3" accent4="accent4" accent5="accent5" accent6="accent6" hlink="hlink" folHlink="folHlink"/>
  <p:sldLayoutIdLst>
    <p:sldLayoutId id="2147483805"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Lst>
  <p:transition spd="med"/>
  <p:txStyles>
    <p:titleStyle>
      <a:lvl1pPr marL="0" marR="0" indent="0"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1pPr>
      <a:lvl2pPr marL="0" marR="0" indent="85725"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2pPr>
      <a:lvl3pPr marL="0" marR="0" indent="171450"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3pPr>
      <a:lvl4pPr marL="0" marR="0" indent="257175"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4pPr>
      <a:lvl5pPr marL="0" marR="0" indent="342900"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5pPr>
      <a:lvl6pPr marL="0" marR="0" indent="428625"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6pPr>
      <a:lvl7pPr marL="0" marR="0" indent="514350"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7pPr>
      <a:lvl8pPr marL="0" marR="0" indent="600075"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8pPr>
      <a:lvl9pPr marL="0" marR="0" indent="685800" algn="ctr" defTabSz="309563" rtl="0" latinLnBrk="0">
        <a:lnSpc>
          <a:spcPct val="100000"/>
        </a:lnSpc>
        <a:spcBef>
          <a:spcPts val="0"/>
        </a:spcBef>
        <a:spcAft>
          <a:spcPts val="0"/>
        </a:spcAft>
        <a:buClrTx/>
        <a:buSzTx/>
        <a:buFontTx/>
        <a:buNone/>
        <a:tabLst/>
        <a:defRPr sz="4200" b="0" i="0" u="none" strike="noStrike" cap="none" spc="0" baseline="0">
          <a:ln>
            <a:noFill/>
          </a:ln>
          <a:solidFill>
            <a:srgbClr val="000000"/>
          </a:solidFill>
          <a:uFillTx/>
          <a:latin typeface="+mn-lt"/>
          <a:ea typeface="+mn-ea"/>
          <a:cs typeface="+mn-cs"/>
          <a:sym typeface="Helvetica Light"/>
        </a:defRPr>
      </a:lvl9pPr>
    </p:titleStyle>
    <p:bodyStyle>
      <a:lvl1pPr marL="23812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1pPr>
      <a:lvl2pPr marL="476250"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2pPr>
      <a:lvl3pPr marL="71437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3pPr>
      <a:lvl4pPr marL="952500"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4pPr>
      <a:lvl5pPr marL="119062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5pPr>
      <a:lvl6pPr marL="1428750"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6pPr>
      <a:lvl7pPr marL="166687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7pPr>
      <a:lvl8pPr marL="1905000"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8pPr>
      <a:lvl9pPr marL="214312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1pPr>
      <a:lvl2pPr marL="0" marR="0" indent="85725"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2pPr>
      <a:lvl3pPr marL="0" marR="0" indent="171450"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3pPr>
      <a:lvl4pPr marL="0" marR="0" indent="257175"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4pPr>
      <a:lvl5pPr marL="0" marR="0" indent="342900"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5pPr>
      <a:lvl6pPr marL="0" marR="0" indent="428625"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6pPr>
      <a:lvl7pPr marL="0" marR="0" indent="514350"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7pPr>
      <a:lvl8pPr marL="0" marR="0" indent="600075"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8pPr>
      <a:lvl9pPr marL="0" marR="0" indent="685800" algn="ctr" defTabSz="309563" rtl="0" latinLnBrk="0">
        <a:lnSpc>
          <a:spcPct val="100000"/>
        </a:lnSpc>
        <a:spcBef>
          <a:spcPts val="0"/>
        </a:spcBef>
        <a:spcAft>
          <a:spcPts val="0"/>
        </a:spcAft>
        <a:buClrTx/>
        <a:buSzTx/>
        <a:buFontTx/>
        <a:buNone/>
        <a:tabLst/>
        <a:defRPr sz="9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7.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68.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68.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68.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68.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6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68.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3.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image" Target="../media/image22.png"/><Relationship Id="rId16" Type="http://schemas.openxmlformats.org/officeDocument/2006/relationships/image" Target="../media/image35.png"/><Relationship Id="rId1" Type="http://schemas.openxmlformats.org/officeDocument/2006/relationships/slideLayout" Target="../slideLayouts/slideLayout69.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9.png"/><Relationship Id="rId15" Type="http://schemas.openxmlformats.org/officeDocument/2006/relationships/image" Target="../media/image34.png"/><Relationship Id="rId10" Type="http://schemas.openxmlformats.org/officeDocument/2006/relationships/image" Target="../media/image29.png"/><Relationship Id="rId4" Type="http://schemas.openxmlformats.org/officeDocument/2006/relationships/image" Target="../media/image24.png"/><Relationship Id="rId9" Type="http://schemas.openxmlformats.org/officeDocument/2006/relationships/image" Target="../media/image28.png"/><Relationship Id="rId1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68.xml"/><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p:nvPr/>
        </p:nvSpPr>
        <p:spPr>
          <a:xfrm>
            <a:off x="4572000" y="3121223"/>
            <a:ext cx="4572000" cy="615553"/>
          </a:xfrm>
          <a:prstGeom prst="rect">
            <a:avLst/>
          </a:prstGeom>
          <a:ln w="12700">
            <a:miter lim="400000"/>
          </a:ln>
          <a:extLst>
            <a:ext uri="{C572A759-6A51-4108-AA02-DFA0A04FC94B}">
              <ma14:wrappingTextBoxFlag xmlns="" xmlns:ma14="http://schemas.microsoft.com/office/mac/drawingml/2011/main" val="1"/>
            </a:ext>
          </a:extLst>
        </p:spPr>
        <p:txBody>
          <a:bodyPr wrap="square" lIns="19050" tIns="19050" rIns="19050" bIns="19050" anchor="ctr">
            <a:spAutoFit/>
          </a:bodyPr>
          <a:lstStyle/>
          <a:p>
            <a:pPr defTabSz="342900" hangingPunct="0">
              <a:spcBef>
                <a:spcPts val="150"/>
              </a:spcBef>
              <a:defRPr b="1">
                <a:latin typeface="Helvetica"/>
                <a:ea typeface="Helvetica"/>
                <a:cs typeface="Helvetica"/>
                <a:sym typeface="Helvetica"/>
              </a:defRPr>
            </a:pPr>
            <a:r>
              <a:rPr sz="1875" b="1" kern="0" dirty="0">
                <a:solidFill>
                  <a:srgbClr val="000000"/>
                </a:solidFill>
                <a:latin typeface="Helvetica"/>
                <a:cs typeface="Helvetica"/>
                <a:sym typeface="Helvetica"/>
              </a:rPr>
              <a:t>Vitamin </a:t>
            </a:r>
            <a:r>
              <a:rPr sz="1875" b="1" kern="0" dirty="0" err="1">
                <a:solidFill>
                  <a:srgbClr val="000000"/>
                </a:solidFill>
                <a:latin typeface="Helvetica"/>
                <a:cs typeface="Helvetica"/>
                <a:sym typeface="Helvetica"/>
              </a:rPr>
              <a:t>D</a:t>
            </a:r>
            <a:r>
              <a:rPr sz="2513" b="1" kern="0" baseline="-5999" dirty="0" err="1">
                <a:solidFill>
                  <a:srgbClr val="000000"/>
                </a:solidFill>
                <a:latin typeface="Helvetica"/>
                <a:cs typeface="Helvetica"/>
                <a:sym typeface="Helvetica"/>
              </a:rPr>
              <a:t>3</a:t>
            </a:r>
            <a:r>
              <a:rPr sz="1875" b="1" kern="0" dirty="0">
                <a:solidFill>
                  <a:srgbClr val="000000"/>
                </a:solidFill>
                <a:latin typeface="Helvetica"/>
                <a:cs typeface="Helvetica"/>
                <a:sym typeface="Helvetica"/>
              </a:rPr>
              <a:t> Supplement for Infant</a:t>
            </a:r>
            <a:r>
              <a:rPr lang="en-IE" sz="1875" b="1" kern="0" dirty="0">
                <a:solidFill>
                  <a:srgbClr val="000000"/>
                </a:solidFill>
                <a:latin typeface="Helvetica"/>
                <a:cs typeface="Helvetica"/>
                <a:sym typeface="Helvetica"/>
              </a:rPr>
              <a:t>s/Toddler &amp; Adults</a:t>
            </a:r>
            <a:endParaRPr sz="1875" b="1" kern="0" dirty="0">
              <a:solidFill>
                <a:srgbClr val="000000"/>
              </a:solidFill>
              <a:latin typeface="Helvetica"/>
              <a:cs typeface="Helvetica"/>
              <a:sym typeface="Helvetica"/>
            </a:endParaRPr>
          </a:p>
        </p:txBody>
      </p:sp>
      <p:pic>
        <p:nvPicPr>
          <p:cNvPr id="126" name="pasted-image.pdf"/>
          <p:cNvPicPr>
            <a:picLocks noChangeAspect="1"/>
          </p:cNvPicPr>
          <p:nvPr/>
        </p:nvPicPr>
        <p:blipFill>
          <a:blip r:embed="rId2"/>
          <a:srcRect b="19085"/>
          <a:stretch>
            <a:fillRect/>
          </a:stretch>
        </p:blipFill>
        <p:spPr>
          <a:xfrm>
            <a:off x="6816285" y="139651"/>
            <a:ext cx="2240208" cy="962975"/>
          </a:xfrm>
          <a:prstGeom prst="rect">
            <a:avLst/>
          </a:prstGeom>
          <a:ln w="12700">
            <a:miter lim="400000"/>
          </a:ln>
        </p:spPr>
      </p:pic>
      <p:pic>
        <p:nvPicPr>
          <p:cNvPr id="127" name="Schermafbeelding-2017-02-23-om-13.15.35.png"/>
          <p:cNvPicPr>
            <a:picLocks noChangeAspect="1"/>
          </p:cNvPicPr>
          <p:nvPr/>
        </p:nvPicPr>
        <p:blipFill>
          <a:blip r:embed="rId3"/>
          <a:stretch>
            <a:fillRect/>
          </a:stretch>
        </p:blipFill>
        <p:spPr>
          <a:xfrm>
            <a:off x="1312130" y="2240393"/>
            <a:ext cx="3259870" cy="3253363"/>
          </a:xfrm>
          <a:prstGeom prst="rect">
            <a:avLst/>
          </a:prstGeom>
          <a:ln w="12700">
            <a:miter lim="400000"/>
          </a:ln>
        </p:spPr>
      </p:pic>
    </p:spTree>
    <p:extLst>
      <p:ext uri="{BB962C8B-B14F-4D97-AF65-F5344CB8AC3E}">
        <p14:creationId xmlns:p14="http://schemas.microsoft.com/office/powerpoint/2010/main" val="1359379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42900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sp>
        <p:nvSpPr>
          <p:cNvPr id="4" name="Shape 143">
            <a:extLst>
              <a:ext uri="{FF2B5EF4-FFF2-40B4-BE49-F238E27FC236}">
                <a16:creationId xmlns:a16="http://schemas.microsoft.com/office/drawing/2014/main" id="{164D85D8-84DA-4CB9-8F7D-2F31B4CD5499}"/>
              </a:ext>
            </a:extLst>
          </p:cNvPr>
          <p:cNvSpPr/>
          <p:nvPr/>
        </p:nvSpPr>
        <p:spPr>
          <a:xfrm>
            <a:off x="297183" y="62186"/>
            <a:ext cx="8846817" cy="523220"/>
          </a:xfrm>
          <a:prstGeom prst="rect">
            <a:avLst/>
          </a:prstGeom>
          <a:ln w="12700">
            <a:miter lim="400000"/>
          </a:ln>
          <a:extLst>
            <a:ext uri="{C572A759-6A51-4108-AA02-DFA0A04FC94B}">
              <ma14:wrappingTextBoxFlag xmlns="" xmlns:ma14="http://schemas.microsoft.com/office/mac/drawingml/2011/main" val="1"/>
            </a:ext>
          </a:extLst>
        </p:spPr>
        <p:txBody>
          <a:bodyPr wrap="square" lIns="17145" rIns="17145">
            <a:spAutoFit/>
          </a:bodyPr>
          <a:lstStyle/>
          <a:p>
            <a:pPr defTabSz="342900" hangingPunct="0">
              <a:defRPr sz="4400" b="1">
                <a:solidFill>
                  <a:srgbClr val="953992"/>
                </a:solidFill>
                <a:latin typeface="Helvetica"/>
                <a:ea typeface="Helvetica"/>
                <a:cs typeface="Helvetica"/>
                <a:sym typeface="Helvetica"/>
              </a:defRPr>
            </a:pPr>
            <a:r>
              <a:rPr sz="2800" b="1" kern="0" dirty="0">
                <a:solidFill>
                  <a:srgbClr val="953992"/>
                </a:solidFill>
                <a:latin typeface="Helvetica"/>
                <a:cs typeface="Helvetica"/>
                <a:sym typeface="Helvetica"/>
              </a:rPr>
              <a:t>Why</a:t>
            </a:r>
            <a:r>
              <a:rPr lang="en-IE" sz="2800" b="1" kern="0" dirty="0">
                <a:solidFill>
                  <a:srgbClr val="953992"/>
                </a:solidFill>
                <a:latin typeface="Helvetica"/>
                <a:cs typeface="Helvetica"/>
                <a:sym typeface="Helvetica"/>
              </a:rPr>
              <a:t> </a:t>
            </a:r>
            <a:r>
              <a:rPr sz="2800" b="1" kern="0" dirty="0">
                <a:solidFill>
                  <a:srgbClr val="953992"/>
                </a:solidFill>
                <a:latin typeface="Helvetica"/>
                <a:cs typeface="Helvetica"/>
                <a:sym typeface="Helvetica"/>
              </a:rPr>
              <a:t>Vitamin D Deficiency is a problem?</a:t>
            </a:r>
          </a:p>
        </p:txBody>
      </p:sp>
      <p:sp>
        <p:nvSpPr>
          <p:cNvPr id="5" name="Rectangle 4">
            <a:extLst>
              <a:ext uri="{FF2B5EF4-FFF2-40B4-BE49-F238E27FC236}">
                <a16:creationId xmlns:a16="http://schemas.microsoft.com/office/drawing/2014/main" id="{88C678A3-DD1A-4ACB-BAA1-9BB23B1F294B}"/>
              </a:ext>
            </a:extLst>
          </p:cNvPr>
          <p:cNvSpPr/>
          <p:nvPr/>
        </p:nvSpPr>
        <p:spPr>
          <a:xfrm>
            <a:off x="561403" y="1703492"/>
            <a:ext cx="8021194" cy="4154984"/>
          </a:xfrm>
          <a:prstGeom prst="rect">
            <a:avLst/>
          </a:prstGeom>
        </p:spPr>
        <p:txBody>
          <a:bodyPr wrap="square">
            <a:spAutoFit/>
          </a:bodyPr>
          <a:lstStyle/>
          <a:p>
            <a:pPr fontAlgn="base"/>
            <a:r>
              <a:rPr lang="en-GB" sz="1200" b="1" dirty="0">
                <a:solidFill>
                  <a:srgbClr val="555555"/>
                </a:solidFill>
                <a:latin typeface="georgia" panose="02040502050405020303" pitchFamily="18" charset="0"/>
              </a:rPr>
              <a:t>SEOUL, Feb. 22 (Korea </a:t>
            </a:r>
            <a:r>
              <a:rPr lang="en-GB" sz="1200" b="1" dirty="0" err="1">
                <a:solidFill>
                  <a:srgbClr val="555555"/>
                </a:solidFill>
                <a:latin typeface="georgia" panose="02040502050405020303" pitchFamily="18" charset="0"/>
              </a:rPr>
              <a:t>Bizwire</a:t>
            </a:r>
            <a:r>
              <a:rPr lang="en-GB" sz="1200" b="1" dirty="0">
                <a:solidFill>
                  <a:srgbClr val="555555"/>
                </a:solidFill>
                <a:latin typeface="georgia" panose="02040502050405020303" pitchFamily="18" charset="0"/>
              </a:rPr>
              <a:t>)</a:t>
            </a:r>
            <a:r>
              <a:rPr lang="en-GB" sz="1200" dirty="0">
                <a:solidFill>
                  <a:srgbClr val="555555"/>
                </a:solidFill>
                <a:latin typeface="georgia" panose="02040502050405020303" pitchFamily="18" charset="0"/>
              </a:rPr>
              <a:t> — </a:t>
            </a:r>
            <a:r>
              <a:rPr lang="en-GB" sz="1200" dirty="0">
                <a:solidFill>
                  <a:srgbClr val="000000"/>
                </a:solidFill>
                <a:latin typeface="georgia" panose="02040502050405020303" pitchFamily="18" charset="0"/>
              </a:rPr>
              <a:t>More than 90,000 South Koreans have visited the hospital in the last year due to a lack of vitamin D. Among age groups, women in their </a:t>
            </a:r>
            <a:r>
              <a:rPr lang="en-GB" sz="1200" dirty="0" err="1">
                <a:solidFill>
                  <a:srgbClr val="000000"/>
                </a:solidFill>
                <a:latin typeface="georgia" panose="02040502050405020303" pitchFamily="18" charset="0"/>
              </a:rPr>
              <a:t>50s</a:t>
            </a:r>
            <a:r>
              <a:rPr lang="en-GB" sz="1200" dirty="0">
                <a:solidFill>
                  <a:srgbClr val="000000"/>
                </a:solidFill>
                <a:latin typeface="georgia" panose="02040502050405020303" pitchFamily="18" charset="0"/>
              </a:rPr>
              <a:t> were most vulnerable to vitamin D deficiency, which increases the risk of osteoporosis.</a:t>
            </a:r>
          </a:p>
          <a:p>
            <a:pPr fontAlgn="base"/>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The National Health Insurance Service (</a:t>
            </a:r>
            <a:r>
              <a:rPr lang="en-GB" sz="1200" dirty="0" err="1">
                <a:solidFill>
                  <a:srgbClr val="000000"/>
                </a:solidFill>
                <a:latin typeface="georgia" panose="02040502050405020303" pitchFamily="18" charset="0"/>
              </a:rPr>
              <a:t>NHIS</a:t>
            </a:r>
            <a:r>
              <a:rPr lang="en-GB" sz="1200" dirty="0">
                <a:solidFill>
                  <a:srgbClr val="000000"/>
                </a:solidFill>
                <a:latin typeface="georgia" panose="02040502050405020303" pitchFamily="18" charset="0"/>
              </a:rPr>
              <a:t>) announced that 90,014 people visited the hospital in 2017 for a lack of vitamin D, a figure that has increased by almost 50 percent each year since 2013.</a:t>
            </a:r>
          </a:p>
          <a:p>
            <a:pPr fontAlgn="base"/>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In 2017, there were 19,148 male patients with vitamin D deficiency, and 70,866 female patients.</a:t>
            </a:r>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Among age groups, the number of patients was concentrated among those in their </a:t>
            </a:r>
            <a:r>
              <a:rPr lang="en-GB" sz="1200" dirty="0" err="1">
                <a:solidFill>
                  <a:srgbClr val="000000"/>
                </a:solidFill>
                <a:latin typeface="georgia" panose="02040502050405020303" pitchFamily="18" charset="0"/>
              </a:rPr>
              <a:t>50s</a:t>
            </a:r>
            <a:r>
              <a:rPr lang="en-GB" sz="1200" dirty="0">
                <a:solidFill>
                  <a:srgbClr val="000000"/>
                </a:solidFill>
                <a:latin typeface="georgia" panose="02040502050405020303" pitchFamily="18" charset="0"/>
              </a:rPr>
              <a:t> (25,839, 28.7 percent), followed by those in their </a:t>
            </a:r>
            <a:r>
              <a:rPr lang="en-GB" sz="1200" dirty="0" err="1">
                <a:solidFill>
                  <a:srgbClr val="000000"/>
                </a:solidFill>
                <a:latin typeface="georgia" panose="02040502050405020303" pitchFamily="18" charset="0"/>
              </a:rPr>
              <a:t>40s</a:t>
            </a:r>
            <a:r>
              <a:rPr lang="en-GB" sz="1200" dirty="0">
                <a:solidFill>
                  <a:srgbClr val="000000"/>
                </a:solidFill>
                <a:latin typeface="georgia" panose="02040502050405020303" pitchFamily="18" charset="0"/>
              </a:rPr>
              <a:t> (17,907, 19.9 percent), and </a:t>
            </a:r>
            <a:r>
              <a:rPr lang="en-GB" sz="1200" dirty="0" err="1">
                <a:solidFill>
                  <a:srgbClr val="000000"/>
                </a:solidFill>
                <a:latin typeface="georgia" panose="02040502050405020303" pitchFamily="18" charset="0"/>
              </a:rPr>
              <a:t>60s</a:t>
            </a:r>
            <a:r>
              <a:rPr lang="en-GB" sz="1200" dirty="0">
                <a:solidFill>
                  <a:srgbClr val="000000"/>
                </a:solidFill>
                <a:latin typeface="georgia" panose="02040502050405020303" pitchFamily="18" charset="0"/>
              </a:rPr>
              <a:t> (16,450, 18.3 percent).</a:t>
            </a:r>
          </a:p>
          <a:p>
            <a:pPr fontAlgn="base"/>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Patients between 40 and 60 years of age accounted for as many as 67 percent of all patients. The number of female patients in their </a:t>
            </a:r>
            <a:r>
              <a:rPr lang="en-GB" sz="1200" dirty="0" err="1">
                <a:solidFill>
                  <a:srgbClr val="000000"/>
                </a:solidFill>
                <a:latin typeface="georgia" panose="02040502050405020303" pitchFamily="18" charset="0"/>
              </a:rPr>
              <a:t>50s</a:t>
            </a:r>
            <a:r>
              <a:rPr lang="en-GB" sz="1200" dirty="0">
                <a:solidFill>
                  <a:srgbClr val="000000"/>
                </a:solidFill>
                <a:latin typeface="georgia" panose="02040502050405020303" pitchFamily="18" charset="0"/>
              </a:rPr>
              <a:t> was particularly high at 21,345.</a:t>
            </a:r>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“It has become customary for women to apply sun cream when they go outdoors, making them more vulnerable to vitamin deficiency since sun screen blocks the sunlight, which is needed to produce vitamin D in the human body,” said Prof. Park Se-</a:t>
            </a:r>
            <a:r>
              <a:rPr lang="en-GB" sz="1200" dirty="0" err="1">
                <a:solidFill>
                  <a:srgbClr val="000000"/>
                </a:solidFill>
                <a:latin typeface="georgia" panose="02040502050405020303" pitchFamily="18" charset="0"/>
              </a:rPr>
              <a:t>hee</a:t>
            </a:r>
            <a:r>
              <a:rPr lang="en-GB" sz="1200" dirty="0">
                <a:solidFill>
                  <a:srgbClr val="000000"/>
                </a:solidFill>
                <a:latin typeface="georgia" panose="02040502050405020303" pitchFamily="18" charset="0"/>
              </a:rPr>
              <a:t> at </a:t>
            </a:r>
            <a:r>
              <a:rPr lang="en-GB" sz="1200" dirty="0" err="1">
                <a:solidFill>
                  <a:srgbClr val="000000"/>
                </a:solidFill>
                <a:latin typeface="georgia" panose="02040502050405020303" pitchFamily="18" charset="0"/>
              </a:rPr>
              <a:t>NHIS</a:t>
            </a:r>
            <a:r>
              <a:rPr lang="en-GB" sz="1200" dirty="0">
                <a:solidFill>
                  <a:srgbClr val="000000"/>
                </a:solidFill>
                <a:latin typeface="georgia" panose="02040502050405020303" pitchFamily="18" charset="0"/>
              </a:rPr>
              <a:t> </a:t>
            </a:r>
            <a:r>
              <a:rPr lang="en-GB" sz="1200" dirty="0" err="1">
                <a:solidFill>
                  <a:srgbClr val="000000"/>
                </a:solidFill>
                <a:latin typeface="georgia" panose="02040502050405020303" pitchFamily="18" charset="0"/>
              </a:rPr>
              <a:t>Ilsan</a:t>
            </a:r>
            <a:r>
              <a:rPr lang="en-GB" sz="1200" dirty="0">
                <a:solidFill>
                  <a:srgbClr val="000000"/>
                </a:solidFill>
                <a:latin typeface="georgia" panose="02040502050405020303" pitchFamily="18" charset="0"/>
              </a:rPr>
              <a:t> Hospital.</a:t>
            </a:r>
          </a:p>
          <a:p>
            <a:pPr fontAlgn="base"/>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“Women, after experiencing menopause, seem to take more interest in preventing osteoporosis, leading to an increased number of patients coming to the hospital to check for vitamin D deficiency.”</a:t>
            </a:r>
          </a:p>
          <a:p>
            <a:pPr fontAlgn="base"/>
            <a:endParaRPr lang="en-GB" sz="1200" dirty="0">
              <a:solidFill>
                <a:srgbClr val="555555"/>
              </a:solidFill>
              <a:latin typeface="Open Sans" panose="020B0606030504020204" pitchFamily="34" charset="0"/>
            </a:endParaRPr>
          </a:p>
          <a:p>
            <a:pPr fontAlgn="base"/>
            <a:r>
              <a:rPr lang="en-GB" sz="1200" dirty="0">
                <a:solidFill>
                  <a:srgbClr val="000000"/>
                </a:solidFill>
                <a:latin typeface="georgia" panose="02040502050405020303" pitchFamily="18" charset="0"/>
              </a:rPr>
              <a:t>There were 30 percent more patients during in the winter compared to the spring. Since vitamin D is produced from ultraviolet rays, winter seems to have served as primary cause for the lack of vitamin D.</a:t>
            </a:r>
          </a:p>
        </p:txBody>
      </p:sp>
      <p:pic>
        <p:nvPicPr>
          <p:cNvPr id="3" name="Picture 2">
            <a:extLst>
              <a:ext uri="{FF2B5EF4-FFF2-40B4-BE49-F238E27FC236}">
                <a16:creationId xmlns:a16="http://schemas.microsoft.com/office/drawing/2014/main" id="{C308CD78-A60A-481E-9EC8-1AA8C1300594}"/>
              </a:ext>
            </a:extLst>
          </p:cNvPr>
          <p:cNvPicPr>
            <a:picLocks noChangeAspect="1"/>
          </p:cNvPicPr>
          <p:nvPr/>
        </p:nvPicPr>
        <p:blipFill>
          <a:blip r:embed="rId3"/>
          <a:stretch>
            <a:fillRect/>
          </a:stretch>
        </p:blipFill>
        <p:spPr>
          <a:xfrm>
            <a:off x="7613960" y="62186"/>
            <a:ext cx="1426588" cy="762066"/>
          </a:xfrm>
          <a:prstGeom prst="rect">
            <a:avLst/>
          </a:prstGeom>
        </p:spPr>
      </p:pic>
    </p:spTree>
    <p:extLst>
      <p:ext uri="{BB962C8B-B14F-4D97-AF65-F5344CB8AC3E}">
        <p14:creationId xmlns:p14="http://schemas.microsoft.com/office/powerpoint/2010/main" val="956747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42900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sp>
        <p:nvSpPr>
          <p:cNvPr id="4" name="Shape 143">
            <a:extLst>
              <a:ext uri="{FF2B5EF4-FFF2-40B4-BE49-F238E27FC236}">
                <a16:creationId xmlns:a16="http://schemas.microsoft.com/office/drawing/2014/main" id="{164D85D8-84DA-4CB9-8F7D-2F31B4CD5499}"/>
              </a:ext>
            </a:extLst>
          </p:cNvPr>
          <p:cNvSpPr/>
          <p:nvPr/>
        </p:nvSpPr>
        <p:spPr>
          <a:xfrm>
            <a:off x="297183" y="62186"/>
            <a:ext cx="8846817" cy="523220"/>
          </a:xfrm>
          <a:prstGeom prst="rect">
            <a:avLst/>
          </a:prstGeom>
          <a:ln w="12700">
            <a:miter lim="400000"/>
          </a:ln>
          <a:extLst>
            <a:ext uri="{C572A759-6A51-4108-AA02-DFA0A04FC94B}">
              <ma14:wrappingTextBoxFlag xmlns="" xmlns:ma14="http://schemas.microsoft.com/office/mac/drawingml/2011/main" val="1"/>
            </a:ext>
          </a:extLst>
        </p:spPr>
        <p:txBody>
          <a:bodyPr wrap="square" lIns="17145" rIns="17145">
            <a:spAutoFit/>
          </a:bodyPr>
          <a:lstStyle/>
          <a:p>
            <a:pPr defTabSz="342900" hangingPunct="0">
              <a:defRPr sz="4400" b="1">
                <a:solidFill>
                  <a:srgbClr val="953992"/>
                </a:solidFill>
                <a:latin typeface="Helvetica"/>
                <a:ea typeface="Helvetica"/>
                <a:cs typeface="Helvetica"/>
                <a:sym typeface="Helvetica"/>
              </a:defRPr>
            </a:pPr>
            <a:r>
              <a:rPr sz="2800" b="1" kern="0" dirty="0">
                <a:solidFill>
                  <a:srgbClr val="953992"/>
                </a:solidFill>
                <a:latin typeface="Helvetica"/>
                <a:cs typeface="Helvetica"/>
                <a:sym typeface="Helvetica"/>
              </a:rPr>
              <a:t>Why</a:t>
            </a:r>
            <a:r>
              <a:rPr lang="en-IE" sz="2800" b="1" kern="0" dirty="0">
                <a:solidFill>
                  <a:srgbClr val="953992"/>
                </a:solidFill>
                <a:latin typeface="Helvetica"/>
                <a:cs typeface="Helvetica"/>
                <a:sym typeface="Helvetica"/>
              </a:rPr>
              <a:t> </a:t>
            </a:r>
            <a:r>
              <a:rPr sz="2800" b="1" kern="0" dirty="0">
                <a:solidFill>
                  <a:srgbClr val="953992"/>
                </a:solidFill>
                <a:latin typeface="Helvetica"/>
                <a:cs typeface="Helvetica"/>
                <a:sym typeface="Helvetica"/>
              </a:rPr>
              <a:t>Vitamin D Deficiency is a problem?</a:t>
            </a:r>
          </a:p>
        </p:txBody>
      </p:sp>
      <p:pic>
        <p:nvPicPr>
          <p:cNvPr id="3" name="Picture 2">
            <a:extLst>
              <a:ext uri="{FF2B5EF4-FFF2-40B4-BE49-F238E27FC236}">
                <a16:creationId xmlns:a16="http://schemas.microsoft.com/office/drawing/2014/main" id="{C308CD78-A60A-481E-9EC8-1AA8C1300594}"/>
              </a:ext>
            </a:extLst>
          </p:cNvPr>
          <p:cNvPicPr>
            <a:picLocks noChangeAspect="1"/>
          </p:cNvPicPr>
          <p:nvPr/>
        </p:nvPicPr>
        <p:blipFill>
          <a:blip r:embed="rId3"/>
          <a:stretch>
            <a:fillRect/>
          </a:stretch>
        </p:blipFill>
        <p:spPr>
          <a:xfrm>
            <a:off x="7613960" y="62186"/>
            <a:ext cx="1426588" cy="762066"/>
          </a:xfrm>
          <a:prstGeom prst="rect">
            <a:avLst/>
          </a:prstGeom>
        </p:spPr>
      </p:pic>
      <p:pic>
        <p:nvPicPr>
          <p:cNvPr id="6" name="Picture 5">
            <a:extLst>
              <a:ext uri="{FF2B5EF4-FFF2-40B4-BE49-F238E27FC236}">
                <a16:creationId xmlns:a16="http://schemas.microsoft.com/office/drawing/2014/main" id="{790158F9-D63D-4725-9D83-6767EA80E3E1}"/>
              </a:ext>
            </a:extLst>
          </p:cNvPr>
          <p:cNvPicPr>
            <a:picLocks noChangeAspect="1"/>
          </p:cNvPicPr>
          <p:nvPr/>
        </p:nvPicPr>
        <p:blipFill>
          <a:blip r:embed="rId4"/>
          <a:stretch>
            <a:fillRect/>
          </a:stretch>
        </p:blipFill>
        <p:spPr>
          <a:xfrm>
            <a:off x="576671" y="1989663"/>
            <a:ext cx="8287839" cy="3387386"/>
          </a:xfrm>
          <a:prstGeom prst="rect">
            <a:avLst/>
          </a:prstGeom>
        </p:spPr>
      </p:pic>
    </p:spTree>
    <p:extLst>
      <p:ext uri="{BB962C8B-B14F-4D97-AF65-F5344CB8AC3E}">
        <p14:creationId xmlns:p14="http://schemas.microsoft.com/office/powerpoint/2010/main" val="2432745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42900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sp>
        <p:nvSpPr>
          <p:cNvPr id="4" name="Shape 143">
            <a:extLst>
              <a:ext uri="{FF2B5EF4-FFF2-40B4-BE49-F238E27FC236}">
                <a16:creationId xmlns:a16="http://schemas.microsoft.com/office/drawing/2014/main" id="{164D85D8-84DA-4CB9-8F7D-2F31B4CD5499}"/>
              </a:ext>
            </a:extLst>
          </p:cNvPr>
          <p:cNvSpPr/>
          <p:nvPr/>
        </p:nvSpPr>
        <p:spPr>
          <a:xfrm>
            <a:off x="297183" y="62186"/>
            <a:ext cx="8846817" cy="523220"/>
          </a:xfrm>
          <a:prstGeom prst="rect">
            <a:avLst/>
          </a:prstGeom>
          <a:ln w="12700">
            <a:miter lim="400000"/>
          </a:ln>
          <a:extLst>
            <a:ext uri="{C572A759-6A51-4108-AA02-DFA0A04FC94B}">
              <ma14:wrappingTextBoxFlag xmlns="" xmlns:ma14="http://schemas.microsoft.com/office/mac/drawingml/2011/main" val="1"/>
            </a:ext>
          </a:extLst>
        </p:spPr>
        <p:txBody>
          <a:bodyPr wrap="square" lIns="17145" rIns="17145">
            <a:spAutoFit/>
          </a:bodyPr>
          <a:lstStyle/>
          <a:p>
            <a:pPr defTabSz="342900" hangingPunct="0">
              <a:defRPr sz="4400" b="1">
                <a:solidFill>
                  <a:srgbClr val="953992"/>
                </a:solidFill>
                <a:latin typeface="Helvetica"/>
                <a:ea typeface="Helvetica"/>
                <a:cs typeface="Helvetica"/>
                <a:sym typeface="Helvetica"/>
              </a:defRPr>
            </a:pPr>
            <a:r>
              <a:rPr sz="2800" b="1" kern="0" dirty="0">
                <a:solidFill>
                  <a:srgbClr val="953992"/>
                </a:solidFill>
                <a:latin typeface="Helvetica"/>
                <a:cs typeface="Helvetica"/>
                <a:sym typeface="Helvetica"/>
              </a:rPr>
              <a:t>Why</a:t>
            </a:r>
            <a:r>
              <a:rPr lang="en-IE" sz="2800" b="1" kern="0" dirty="0">
                <a:solidFill>
                  <a:srgbClr val="953992"/>
                </a:solidFill>
                <a:latin typeface="Helvetica"/>
                <a:cs typeface="Helvetica"/>
                <a:sym typeface="Helvetica"/>
              </a:rPr>
              <a:t> </a:t>
            </a:r>
            <a:r>
              <a:rPr sz="2800" b="1" kern="0" dirty="0">
                <a:solidFill>
                  <a:srgbClr val="953992"/>
                </a:solidFill>
                <a:latin typeface="Helvetica"/>
                <a:cs typeface="Helvetica"/>
                <a:sym typeface="Helvetica"/>
              </a:rPr>
              <a:t>Vitamin D Deficiency is a problem?</a:t>
            </a:r>
          </a:p>
        </p:txBody>
      </p:sp>
      <p:pic>
        <p:nvPicPr>
          <p:cNvPr id="3" name="Picture 2">
            <a:extLst>
              <a:ext uri="{FF2B5EF4-FFF2-40B4-BE49-F238E27FC236}">
                <a16:creationId xmlns:a16="http://schemas.microsoft.com/office/drawing/2014/main" id="{C308CD78-A60A-481E-9EC8-1AA8C1300594}"/>
              </a:ext>
            </a:extLst>
          </p:cNvPr>
          <p:cNvPicPr>
            <a:picLocks noChangeAspect="1"/>
          </p:cNvPicPr>
          <p:nvPr/>
        </p:nvPicPr>
        <p:blipFill>
          <a:blip r:embed="rId3"/>
          <a:stretch>
            <a:fillRect/>
          </a:stretch>
        </p:blipFill>
        <p:spPr>
          <a:xfrm>
            <a:off x="7613960" y="62186"/>
            <a:ext cx="1426588" cy="762066"/>
          </a:xfrm>
          <a:prstGeom prst="rect">
            <a:avLst/>
          </a:prstGeom>
        </p:spPr>
      </p:pic>
      <p:pic>
        <p:nvPicPr>
          <p:cNvPr id="7" name="Picture 6">
            <a:extLst>
              <a:ext uri="{FF2B5EF4-FFF2-40B4-BE49-F238E27FC236}">
                <a16:creationId xmlns:a16="http://schemas.microsoft.com/office/drawing/2014/main" id="{5868D5BC-B6E3-41F5-9B7A-106C754B165D}"/>
              </a:ext>
            </a:extLst>
          </p:cNvPr>
          <p:cNvPicPr>
            <a:picLocks noChangeAspect="1"/>
          </p:cNvPicPr>
          <p:nvPr/>
        </p:nvPicPr>
        <p:blipFill>
          <a:blip r:embed="rId4"/>
          <a:stretch>
            <a:fillRect/>
          </a:stretch>
        </p:blipFill>
        <p:spPr>
          <a:xfrm>
            <a:off x="942975" y="1654871"/>
            <a:ext cx="7258050" cy="4059222"/>
          </a:xfrm>
          <a:prstGeom prst="rect">
            <a:avLst/>
          </a:prstGeom>
        </p:spPr>
      </p:pic>
    </p:spTree>
    <p:extLst>
      <p:ext uri="{BB962C8B-B14F-4D97-AF65-F5344CB8AC3E}">
        <p14:creationId xmlns:p14="http://schemas.microsoft.com/office/powerpoint/2010/main" val="3651500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81074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pic>
        <p:nvPicPr>
          <p:cNvPr id="3" name="Picture 2">
            <a:extLst>
              <a:ext uri="{FF2B5EF4-FFF2-40B4-BE49-F238E27FC236}">
                <a16:creationId xmlns:a16="http://schemas.microsoft.com/office/drawing/2014/main" id="{C308CD78-A60A-481E-9EC8-1AA8C1300594}"/>
              </a:ext>
            </a:extLst>
          </p:cNvPr>
          <p:cNvPicPr>
            <a:picLocks noChangeAspect="1"/>
          </p:cNvPicPr>
          <p:nvPr/>
        </p:nvPicPr>
        <p:blipFill>
          <a:blip r:embed="rId3"/>
          <a:stretch>
            <a:fillRect/>
          </a:stretch>
        </p:blipFill>
        <p:spPr>
          <a:xfrm>
            <a:off x="7613960" y="62186"/>
            <a:ext cx="1426588" cy="762066"/>
          </a:xfrm>
          <a:prstGeom prst="rect">
            <a:avLst/>
          </a:prstGeom>
        </p:spPr>
      </p:pic>
      <p:sp>
        <p:nvSpPr>
          <p:cNvPr id="6" name="Shape 154">
            <a:extLst>
              <a:ext uri="{FF2B5EF4-FFF2-40B4-BE49-F238E27FC236}">
                <a16:creationId xmlns:a16="http://schemas.microsoft.com/office/drawing/2014/main" id="{2CA9968A-0A63-4687-B124-480C4409AD1D}"/>
              </a:ext>
            </a:extLst>
          </p:cNvPr>
          <p:cNvSpPr txBox="1">
            <a:spLocks/>
          </p:cNvSpPr>
          <p:nvPr/>
        </p:nvSpPr>
        <p:spPr>
          <a:xfrm>
            <a:off x="607991" y="1855738"/>
            <a:ext cx="8032682" cy="2664610"/>
          </a:xfrm>
          <a:prstGeom prst="rect">
            <a:avLst/>
          </a:prstGeom>
        </p:spPr>
        <p:txBody>
          <a:bodyPr vert="horz" lIns="17145" tIns="17145" rIns="17145" bIns="17145" rtlCol="0" anchor="t">
            <a:normAutofit/>
          </a:bodyPr>
          <a:lstStyle>
            <a:lvl1pPr marL="0" indent="0" algn="l" defTabSz="342900" rtl="0" eaLnBrk="1" latinLnBrk="0" hangingPunct="1">
              <a:spcBef>
                <a:spcPct val="20000"/>
              </a:spcBef>
              <a:buFont typeface="Lucida Grande"/>
              <a:buNone/>
              <a:defRPr sz="1500" kern="1200">
                <a:solidFill>
                  <a:schemeClr val="bg1">
                    <a:lumMod val="50000"/>
                  </a:schemeClr>
                </a:solidFill>
                <a:latin typeface="Arial"/>
                <a:ea typeface="+mn-ea"/>
                <a:cs typeface="Arial"/>
              </a:defRPr>
            </a:lvl1pPr>
            <a:lvl2pPr marL="342900" indent="0" algn="l" defTabSz="342900" rtl="0" eaLnBrk="1" latinLnBrk="0" hangingPunct="1">
              <a:spcBef>
                <a:spcPct val="20000"/>
              </a:spcBef>
              <a:buFont typeface="Arial"/>
              <a:buNone/>
              <a:defRPr sz="1350" kern="1200">
                <a:solidFill>
                  <a:srgbClr val="28A8E0"/>
                </a:solidFill>
                <a:latin typeface="Arial"/>
                <a:ea typeface="+mn-ea"/>
                <a:cs typeface="Arial"/>
              </a:defRPr>
            </a:lvl2pPr>
            <a:lvl3pPr marL="685800" indent="0" algn="l" defTabSz="342900" rtl="0" eaLnBrk="1" latinLnBrk="0" hangingPunct="1">
              <a:spcBef>
                <a:spcPct val="20000"/>
              </a:spcBef>
              <a:buFont typeface="Arial"/>
              <a:buNone/>
              <a:defRPr sz="1200" kern="1200">
                <a:solidFill>
                  <a:srgbClr val="7ABD29"/>
                </a:solidFill>
                <a:latin typeface="Arial"/>
                <a:ea typeface="+mn-ea"/>
                <a:cs typeface="Arial"/>
              </a:defRPr>
            </a:lvl3pPr>
            <a:lvl4pPr marL="1028700" indent="0" algn="l" defTabSz="342900" rtl="0" eaLnBrk="1" latinLnBrk="0" hangingPunct="1">
              <a:spcBef>
                <a:spcPct val="20000"/>
              </a:spcBef>
              <a:buFont typeface="Arial"/>
              <a:buNone/>
              <a:defRPr sz="1050" kern="1200">
                <a:solidFill>
                  <a:schemeClr val="bg1">
                    <a:lumMod val="50000"/>
                  </a:schemeClr>
                </a:solidFill>
                <a:latin typeface="Arial"/>
                <a:ea typeface="+mn-ea"/>
                <a:cs typeface="Arial"/>
              </a:defRPr>
            </a:lvl4pPr>
            <a:lvl5pPr marL="1371600" indent="0" algn="l" defTabSz="342900" rtl="0" eaLnBrk="1" latinLnBrk="0" hangingPunct="1">
              <a:spcBef>
                <a:spcPct val="20000"/>
              </a:spcBef>
              <a:buFont typeface="Arial"/>
              <a:buNone/>
              <a:defRPr sz="1050" kern="1200">
                <a:solidFill>
                  <a:schemeClr val="bg1">
                    <a:lumMod val="65000"/>
                  </a:schemeClr>
                </a:solidFill>
                <a:latin typeface="Arial"/>
                <a:ea typeface="+mn-ea"/>
                <a:cs typeface="Arial"/>
              </a:defRPr>
            </a:lvl5pPr>
            <a:lvl6pPr marL="1714500" indent="0" algn="l" defTabSz="342900" rtl="0" eaLnBrk="1" latinLnBrk="0" hangingPunct="1">
              <a:spcBef>
                <a:spcPct val="20000"/>
              </a:spcBef>
              <a:buFont typeface="Arial"/>
              <a:buNone/>
              <a:defRPr sz="1050" kern="1200">
                <a:solidFill>
                  <a:schemeClr val="tx1"/>
                </a:solidFill>
                <a:latin typeface="+mn-lt"/>
                <a:ea typeface="+mn-ea"/>
                <a:cs typeface="+mn-cs"/>
              </a:defRPr>
            </a:lvl6pPr>
            <a:lvl7pPr marL="2057400" indent="0" algn="l" defTabSz="342900" rtl="0" eaLnBrk="1" latinLnBrk="0" hangingPunct="1">
              <a:spcBef>
                <a:spcPct val="20000"/>
              </a:spcBef>
              <a:buFont typeface="Arial"/>
              <a:buNone/>
              <a:defRPr sz="1050" kern="1200">
                <a:solidFill>
                  <a:schemeClr val="tx1"/>
                </a:solidFill>
                <a:latin typeface="+mn-lt"/>
                <a:ea typeface="+mn-ea"/>
                <a:cs typeface="+mn-cs"/>
              </a:defRPr>
            </a:lvl7pPr>
            <a:lvl8pPr marL="2400300" indent="0" algn="l" defTabSz="342900" rtl="0" eaLnBrk="1" latinLnBrk="0" hangingPunct="1">
              <a:spcBef>
                <a:spcPct val="20000"/>
              </a:spcBef>
              <a:buFont typeface="Arial"/>
              <a:buNone/>
              <a:defRPr sz="1050" kern="1200">
                <a:solidFill>
                  <a:schemeClr val="tx1"/>
                </a:solidFill>
                <a:latin typeface="+mn-lt"/>
                <a:ea typeface="+mn-ea"/>
                <a:cs typeface="+mn-cs"/>
              </a:defRPr>
            </a:lvl8pPr>
            <a:lvl9pPr marL="2743200" indent="0" algn="l" defTabSz="342900" rtl="0" eaLnBrk="1" latinLnBrk="0" hangingPunct="1">
              <a:spcBef>
                <a:spcPct val="20000"/>
              </a:spcBef>
              <a:buFont typeface="Arial"/>
              <a:buNone/>
              <a:defRPr sz="1050" kern="1200">
                <a:solidFill>
                  <a:schemeClr val="tx1"/>
                </a:solidFill>
                <a:latin typeface="+mn-lt"/>
                <a:ea typeface="+mn-ea"/>
                <a:cs typeface="+mn-cs"/>
              </a:defRPr>
            </a:lvl9pPr>
          </a:lstStyle>
          <a:p>
            <a:pPr marL="122158" indent="-122158" defTabSz="325755">
              <a:spcBef>
                <a:spcPts val="113"/>
              </a:spcBef>
              <a:buSzPct val="100000"/>
              <a:buFont typeface="Arial"/>
              <a:buChar char="•"/>
              <a:defRPr sz="2850">
                <a:latin typeface="Helvetica"/>
                <a:ea typeface="Helvetica"/>
                <a:cs typeface="Helvetica"/>
                <a:sym typeface="Helvetica"/>
              </a:defRPr>
            </a:pPr>
            <a:r>
              <a:rPr lang="en-GB" sz="1600" dirty="0">
                <a:solidFill>
                  <a:schemeClr val="tx1"/>
                </a:solidFill>
                <a:latin typeface="Helvetica"/>
                <a:ea typeface="Helvetica"/>
                <a:cs typeface="Helvetica"/>
                <a:sym typeface="Helvetica"/>
              </a:rPr>
              <a:t>Vitamin D contributes to the normal function of the immune system in children.</a:t>
            </a:r>
            <a:r>
              <a:rPr lang="en-GB" sz="1600" baseline="31999" dirty="0">
                <a:solidFill>
                  <a:schemeClr val="tx1"/>
                </a:solidFill>
                <a:latin typeface="Helvetica"/>
                <a:ea typeface="Helvetica"/>
                <a:cs typeface="Helvetica"/>
                <a:sym typeface="Helvetica"/>
              </a:rPr>
              <a:t> 5</a:t>
            </a:r>
          </a:p>
          <a:p>
            <a:pPr defTabSz="325755">
              <a:spcBef>
                <a:spcPts val="263"/>
              </a:spcBef>
              <a:buFont typeface="Arial"/>
              <a:buNone/>
              <a:defRPr sz="2850">
                <a:latin typeface="Helvetica"/>
                <a:ea typeface="Helvetica"/>
                <a:cs typeface="Helvetica"/>
                <a:sym typeface="Helvetica"/>
              </a:defRPr>
            </a:pPr>
            <a:endParaRPr lang="en-GB" sz="1600" baseline="31999" dirty="0">
              <a:solidFill>
                <a:schemeClr val="tx1"/>
              </a:solidFill>
              <a:latin typeface="Helvetica"/>
              <a:ea typeface="Helvetica"/>
              <a:cs typeface="Helvetica"/>
              <a:sym typeface="Helvetica"/>
            </a:endParaRPr>
          </a:p>
          <a:p>
            <a:pPr marL="122158" indent="-122158" defTabSz="325755">
              <a:spcBef>
                <a:spcPts val="113"/>
              </a:spcBef>
              <a:buSzPct val="100000"/>
              <a:buFont typeface="Arial"/>
              <a:buChar char="•"/>
              <a:defRPr sz="2850">
                <a:latin typeface="Helvetica"/>
                <a:ea typeface="Helvetica"/>
                <a:cs typeface="Helvetica"/>
                <a:sym typeface="Helvetica"/>
              </a:defRPr>
            </a:pPr>
            <a:r>
              <a:rPr lang="en-GB" sz="1600" dirty="0">
                <a:solidFill>
                  <a:schemeClr val="tx1"/>
                </a:solidFill>
                <a:latin typeface="Helvetica"/>
                <a:ea typeface="Helvetica"/>
                <a:cs typeface="Helvetica"/>
                <a:sym typeface="Helvetica"/>
              </a:rPr>
              <a:t>Vitamin D is needed for normal growth and development of bone in children. </a:t>
            </a:r>
            <a:r>
              <a:rPr lang="en-GB" sz="1600" baseline="31999" dirty="0">
                <a:solidFill>
                  <a:schemeClr val="tx1"/>
                </a:solidFill>
                <a:latin typeface="Helvetica"/>
                <a:ea typeface="Helvetica"/>
                <a:cs typeface="Helvetica"/>
                <a:sym typeface="Helvetica"/>
              </a:rPr>
              <a:t>6</a:t>
            </a:r>
          </a:p>
          <a:p>
            <a:pPr marL="122158" indent="-122158" defTabSz="325755">
              <a:spcBef>
                <a:spcPts val="263"/>
              </a:spcBef>
              <a:buSzPct val="100000"/>
              <a:buFont typeface="Arial"/>
              <a:buChar char="•"/>
              <a:defRPr sz="2850">
                <a:latin typeface="Helvetica"/>
                <a:ea typeface="Helvetica"/>
                <a:cs typeface="Helvetica"/>
                <a:sym typeface="Helvetica"/>
              </a:defRPr>
            </a:pPr>
            <a:endParaRPr lang="en-GB" sz="1600" baseline="31999" dirty="0">
              <a:solidFill>
                <a:schemeClr val="tx1"/>
              </a:solidFill>
              <a:latin typeface="Helvetica"/>
              <a:ea typeface="Helvetica"/>
              <a:cs typeface="Helvetica"/>
              <a:sym typeface="Helvetica"/>
            </a:endParaRPr>
          </a:p>
          <a:p>
            <a:pPr marL="122158" indent="-122158" defTabSz="325755">
              <a:spcBef>
                <a:spcPts val="113"/>
              </a:spcBef>
              <a:buSzPct val="100000"/>
              <a:buFont typeface="Arial"/>
              <a:buChar char="•"/>
              <a:defRPr sz="2850">
                <a:latin typeface="Helvetica"/>
                <a:ea typeface="Helvetica"/>
                <a:cs typeface="Helvetica"/>
                <a:sym typeface="Helvetica"/>
              </a:defRPr>
            </a:pPr>
            <a:r>
              <a:rPr lang="en-GB" sz="1600" dirty="0">
                <a:solidFill>
                  <a:schemeClr val="tx1"/>
                </a:solidFill>
                <a:latin typeface="Helvetica"/>
                <a:ea typeface="Helvetica"/>
                <a:cs typeface="Helvetica"/>
                <a:sym typeface="Helvetica"/>
              </a:rPr>
              <a:t>The stores of vitamin D of these babies may be particularly low at birth as their mothers’ skin may not be as efficient at making vitamin D from the amount and quality of sunlight </a:t>
            </a:r>
          </a:p>
        </p:txBody>
      </p:sp>
      <p:sp>
        <p:nvSpPr>
          <p:cNvPr id="8" name="Shape 132">
            <a:extLst>
              <a:ext uri="{FF2B5EF4-FFF2-40B4-BE49-F238E27FC236}">
                <a16:creationId xmlns:a16="http://schemas.microsoft.com/office/drawing/2014/main" id="{BEBD2AEF-37B8-4EAC-9F29-AC6AC87E960C}"/>
              </a:ext>
            </a:extLst>
          </p:cNvPr>
          <p:cNvSpPr txBox="1">
            <a:spLocks/>
          </p:cNvSpPr>
          <p:nvPr/>
        </p:nvSpPr>
        <p:spPr>
          <a:xfrm>
            <a:off x="557407" y="3810740"/>
            <a:ext cx="8029186" cy="2846255"/>
          </a:xfrm>
          <a:prstGeom prst="rect">
            <a:avLst/>
          </a:prstGeom>
          <a:ln w="12700">
            <a:miter lim="400000"/>
          </a:ln>
          <a:extLst>
            <a:ext uri="{C572A759-6A51-4108-AA02-DFA0A04FC94B}">
              <ma14:wrappingTextBoxFlag xmlns="" xmlns:ma14="http://schemas.microsoft.com/office/mac/drawingml/2011/main" val="1"/>
            </a:ext>
          </a:extLst>
        </p:spPr>
        <p:txBody>
          <a:bodyPr lIns="17145" tIns="17145" rIns="17145" bIns="17145" anchor="t">
            <a:normAutofit fontScale="47500" lnSpcReduction="20000"/>
          </a:bodyPr>
          <a:lstStyle>
            <a:lvl1pPr marL="0" marR="0" indent="0" algn="ctr" defTabSz="309563" rtl="0" latinLnBrk="0">
              <a:lnSpc>
                <a:spcPct val="100000"/>
              </a:lnSpc>
              <a:spcBef>
                <a:spcPts val="0"/>
              </a:spcBef>
              <a:spcAft>
                <a:spcPts val="0"/>
              </a:spcAft>
              <a:buClrTx/>
              <a:buSzTx/>
              <a:buFontTx/>
              <a:buNone/>
              <a:tabLst/>
              <a:defRPr sz="1650" b="0" i="0" u="none" strike="noStrike" cap="none" spc="0" baseline="0">
                <a:ln>
                  <a:noFill/>
                </a:ln>
                <a:solidFill>
                  <a:srgbClr val="000000"/>
                </a:solidFill>
                <a:uFillTx/>
                <a:latin typeface="+mn-lt"/>
                <a:ea typeface="+mn-ea"/>
                <a:cs typeface="+mn-cs"/>
                <a:sym typeface="Helvetica Light"/>
              </a:defRPr>
            </a:lvl1pPr>
            <a:lvl2pPr marL="0" marR="0" indent="85725" algn="ctr" defTabSz="309563" rtl="0" latinLnBrk="0">
              <a:lnSpc>
                <a:spcPct val="100000"/>
              </a:lnSpc>
              <a:spcBef>
                <a:spcPts val="0"/>
              </a:spcBef>
              <a:spcAft>
                <a:spcPts val="0"/>
              </a:spcAft>
              <a:buClrTx/>
              <a:buSzTx/>
              <a:buFontTx/>
              <a:buNone/>
              <a:tabLst/>
              <a:defRPr sz="1650" b="0" i="0" u="none" strike="noStrike" cap="none" spc="0" baseline="0">
                <a:ln>
                  <a:noFill/>
                </a:ln>
                <a:solidFill>
                  <a:srgbClr val="000000"/>
                </a:solidFill>
                <a:uFillTx/>
                <a:latin typeface="+mn-lt"/>
                <a:ea typeface="+mn-ea"/>
                <a:cs typeface="+mn-cs"/>
                <a:sym typeface="Helvetica Light"/>
              </a:defRPr>
            </a:lvl2pPr>
            <a:lvl3pPr marL="0" marR="0" indent="171450" algn="ctr" defTabSz="309563" rtl="0" latinLnBrk="0">
              <a:lnSpc>
                <a:spcPct val="100000"/>
              </a:lnSpc>
              <a:spcBef>
                <a:spcPts val="0"/>
              </a:spcBef>
              <a:spcAft>
                <a:spcPts val="0"/>
              </a:spcAft>
              <a:buClrTx/>
              <a:buSzTx/>
              <a:buFontTx/>
              <a:buNone/>
              <a:tabLst/>
              <a:defRPr sz="1650" b="0" i="0" u="none" strike="noStrike" cap="none" spc="0" baseline="0">
                <a:ln>
                  <a:noFill/>
                </a:ln>
                <a:solidFill>
                  <a:srgbClr val="000000"/>
                </a:solidFill>
                <a:uFillTx/>
                <a:latin typeface="+mn-lt"/>
                <a:ea typeface="+mn-ea"/>
                <a:cs typeface="+mn-cs"/>
                <a:sym typeface="Helvetica Light"/>
              </a:defRPr>
            </a:lvl3pPr>
            <a:lvl4pPr marL="0" marR="0" indent="257175" algn="ctr" defTabSz="309563" rtl="0" latinLnBrk="0">
              <a:lnSpc>
                <a:spcPct val="100000"/>
              </a:lnSpc>
              <a:spcBef>
                <a:spcPts val="0"/>
              </a:spcBef>
              <a:spcAft>
                <a:spcPts val="0"/>
              </a:spcAft>
              <a:buClrTx/>
              <a:buSzTx/>
              <a:buFontTx/>
              <a:buNone/>
              <a:tabLst/>
              <a:defRPr sz="1650" b="0" i="0" u="none" strike="noStrike" cap="none" spc="0" baseline="0">
                <a:ln>
                  <a:noFill/>
                </a:ln>
                <a:solidFill>
                  <a:srgbClr val="000000"/>
                </a:solidFill>
                <a:uFillTx/>
                <a:latin typeface="+mn-lt"/>
                <a:ea typeface="+mn-ea"/>
                <a:cs typeface="+mn-cs"/>
                <a:sym typeface="Helvetica Light"/>
              </a:defRPr>
            </a:lvl4pPr>
            <a:lvl5pPr marL="0" marR="0" indent="342900" algn="ctr" defTabSz="309563" rtl="0" latinLnBrk="0">
              <a:lnSpc>
                <a:spcPct val="100000"/>
              </a:lnSpc>
              <a:spcBef>
                <a:spcPts val="0"/>
              </a:spcBef>
              <a:spcAft>
                <a:spcPts val="0"/>
              </a:spcAft>
              <a:buClrTx/>
              <a:buSzTx/>
              <a:buFontTx/>
              <a:buNone/>
              <a:tabLst/>
              <a:defRPr sz="1650" b="0" i="0" u="none" strike="noStrike" cap="none" spc="0" baseline="0">
                <a:ln>
                  <a:noFill/>
                </a:ln>
                <a:solidFill>
                  <a:srgbClr val="000000"/>
                </a:solidFill>
                <a:uFillTx/>
                <a:latin typeface="+mn-lt"/>
                <a:ea typeface="+mn-ea"/>
                <a:cs typeface="+mn-cs"/>
                <a:sym typeface="Helvetica Light"/>
              </a:defRPr>
            </a:lvl5pPr>
            <a:lvl6pPr marL="1428750"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6pPr>
            <a:lvl7pPr marL="166687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7pPr>
            <a:lvl8pPr marL="1905000"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8pPr>
            <a:lvl9pPr marL="2143125" marR="0" indent="-238125" algn="l" defTabSz="309563" rtl="0" latinLnBrk="0">
              <a:lnSpc>
                <a:spcPct val="100000"/>
              </a:lnSpc>
              <a:spcBef>
                <a:spcPts val="2213"/>
              </a:spcBef>
              <a:spcAft>
                <a:spcPts val="0"/>
              </a:spcAft>
              <a:buClrTx/>
              <a:buSzPct val="75000"/>
              <a:buFontTx/>
              <a:buChar char="•"/>
              <a:tabLst/>
              <a:defRPr sz="1950" b="0" i="0" u="none" strike="noStrike" cap="none" spc="0" baseline="0">
                <a:ln>
                  <a:noFill/>
                </a:ln>
                <a:solidFill>
                  <a:srgbClr val="000000"/>
                </a:solidFill>
                <a:uFillTx/>
                <a:latin typeface="+mn-lt"/>
                <a:ea typeface="+mn-ea"/>
                <a:cs typeface="+mn-cs"/>
                <a:sym typeface="Helvetica Light"/>
              </a:defRPr>
            </a:lvl9pPr>
          </a:lstStyle>
          <a:p>
            <a:pPr marL="128588" indent="-128588" algn="l" defTabSz="342900">
              <a:lnSpc>
                <a:spcPct val="90000"/>
              </a:lnSpc>
              <a:spcBef>
                <a:spcPts val="113"/>
              </a:spcBef>
              <a:buSzPct val="100000"/>
              <a:buFont typeface="Arial"/>
              <a:buChar char="•"/>
              <a:defRPr sz="3300">
                <a:latin typeface="Helvetica"/>
                <a:ea typeface="Helvetica"/>
                <a:cs typeface="Helvetica"/>
                <a:sym typeface="Helvetica"/>
              </a:defRPr>
            </a:pPr>
            <a:r>
              <a:rPr lang="en-GB" sz="3300" kern="0" dirty="0">
                <a:latin typeface="Helvetica"/>
                <a:ea typeface="Helvetica"/>
                <a:cs typeface="Helvetica"/>
                <a:sym typeface="Helvetica"/>
              </a:rPr>
              <a:t>Vitamin D helps our bodies use calcium to build and maintain strong bones and teeth </a:t>
            </a:r>
            <a:r>
              <a:rPr lang="en-GB" sz="3300" kern="0" baseline="30000" dirty="0">
                <a:latin typeface="Helvetica"/>
                <a:ea typeface="Helvetica"/>
                <a:cs typeface="Helvetica"/>
                <a:sym typeface="Helvetica"/>
              </a:rPr>
              <a:t>1</a:t>
            </a:r>
          </a:p>
          <a:p>
            <a:pPr algn="l" defTabSz="342900">
              <a:lnSpc>
                <a:spcPct val="90000"/>
              </a:lnSpc>
              <a:spcBef>
                <a:spcPts val="113"/>
              </a:spcBef>
              <a:buSzPct val="100000"/>
              <a:defRPr sz="3300">
                <a:latin typeface="Helvetica"/>
                <a:ea typeface="Helvetica"/>
                <a:cs typeface="Helvetica"/>
                <a:sym typeface="Helvetica"/>
              </a:defRPr>
            </a:pPr>
            <a:endParaRPr lang="en-GB" sz="3300" kern="0" baseline="30000" dirty="0">
              <a:latin typeface="Helvetica"/>
              <a:ea typeface="Helvetica"/>
              <a:cs typeface="Helvetica"/>
              <a:sym typeface="Helvetica"/>
            </a:endParaRPr>
          </a:p>
          <a:p>
            <a:pPr marL="128588" indent="-128588" algn="l" defTabSz="342900">
              <a:lnSpc>
                <a:spcPct val="90000"/>
              </a:lnSpc>
              <a:spcBef>
                <a:spcPts val="113"/>
              </a:spcBef>
              <a:buSzPct val="100000"/>
              <a:buFont typeface="Arial"/>
              <a:buChar char="•"/>
              <a:defRPr sz="3300">
                <a:latin typeface="Helvetica"/>
                <a:ea typeface="Helvetica"/>
                <a:cs typeface="Helvetica"/>
                <a:sym typeface="Helvetica"/>
              </a:defRPr>
            </a:pPr>
            <a:r>
              <a:rPr lang="en-GB" sz="3300" kern="0" dirty="0">
                <a:latin typeface="Helvetica"/>
                <a:ea typeface="Helvetica"/>
                <a:cs typeface="Helvetica"/>
                <a:sym typeface="Helvetica"/>
              </a:rPr>
              <a:t>Vitamin D is known as the ‘sunshine vitamin’ because our bodies can make vitamin D from exposure to sunlight. </a:t>
            </a:r>
            <a:r>
              <a:rPr lang="en-GB" sz="3300" kern="0" baseline="30000" dirty="0">
                <a:latin typeface="Helvetica"/>
                <a:ea typeface="Helvetica"/>
                <a:cs typeface="Helvetica"/>
                <a:sym typeface="Helvetica"/>
              </a:rPr>
              <a:t>1</a:t>
            </a:r>
            <a:endParaRPr lang="en-GB" sz="3300" kern="0" dirty="0">
              <a:latin typeface="Helvetica"/>
              <a:ea typeface="Helvetica"/>
              <a:cs typeface="Helvetica"/>
              <a:sym typeface="Helvetica"/>
            </a:endParaRPr>
          </a:p>
          <a:p>
            <a:pPr marL="128588" indent="-128588" algn="l" defTabSz="342900">
              <a:lnSpc>
                <a:spcPct val="90000"/>
              </a:lnSpc>
              <a:spcBef>
                <a:spcPts val="263"/>
              </a:spcBef>
              <a:buSzPct val="100000"/>
              <a:buFont typeface="Arial"/>
              <a:buChar char="•"/>
              <a:defRPr sz="3300">
                <a:latin typeface="Helvetica"/>
                <a:ea typeface="Helvetica"/>
                <a:cs typeface="Helvetica"/>
                <a:sym typeface="Helvetica"/>
              </a:defRPr>
            </a:pPr>
            <a:endParaRPr lang="en-GB" sz="3300" kern="0" dirty="0">
              <a:latin typeface="Helvetica"/>
              <a:ea typeface="Helvetica"/>
              <a:cs typeface="Helvetica"/>
              <a:sym typeface="Helvetica"/>
            </a:endParaRPr>
          </a:p>
          <a:p>
            <a:pPr marL="128588" indent="-128588" algn="l" defTabSz="342900">
              <a:lnSpc>
                <a:spcPct val="90000"/>
              </a:lnSpc>
              <a:spcBef>
                <a:spcPts val="113"/>
              </a:spcBef>
              <a:buSzPct val="100000"/>
              <a:buFont typeface="Arial"/>
              <a:buChar char="•"/>
              <a:defRPr sz="3300">
                <a:latin typeface="Helvetica"/>
                <a:ea typeface="Helvetica"/>
                <a:cs typeface="Helvetica"/>
                <a:sym typeface="Helvetica"/>
              </a:defRPr>
            </a:pPr>
            <a:r>
              <a:rPr lang="en-GB" sz="3300" kern="0" dirty="0">
                <a:latin typeface="Helvetica"/>
                <a:ea typeface="Helvetica"/>
                <a:cs typeface="Helvetica"/>
                <a:sym typeface="Helvetica"/>
              </a:rPr>
              <a:t>When sunlight hits our skin, the ultra-violet B (UVB) sun rays are used to make vitamin D. </a:t>
            </a:r>
            <a:r>
              <a:rPr lang="en-GB" sz="3300" kern="0" baseline="30000" dirty="0">
                <a:latin typeface="Helvetica"/>
                <a:ea typeface="Helvetica"/>
                <a:cs typeface="Helvetica"/>
                <a:sym typeface="Helvetica"/>
              </a:rPr>
              <a:t>1</a:t>
            </a:r>
            <a:br>
              <a:rPr lang="en-GB" sz="3300" kern="0" dirty="0">
                <a:latin typeface="Helvetica"/>
                <a:ea typeface="Helvetica"/>
                <a:cs typeface="Helvetica"/>
                <a:sym typeface="Helvetica"/>
              </a:rPr>
            </a:br>
            <a:endParaRPr lang="en-GB" sz="3300" kern="0" dirty="0">
              <a:latin typeface="Helvetica"/>
              <a:ea typeface="Helvetica"/>
              <a:cs typeface="Helvetica"/>
              <a:sym typeface="Helvetica"/>
            </a:endParaRPr>
          </a:p>
          <a:p>
            <a:pPr marL="128588" indent="-128588" algn="l" defTabSz="342900">
              <a:lnSpc>
                <a:spcPct val="90000"/>
              </a:lnSpc>
              <a:spcBef>
                <a:spcPts val="113"/>
              </a:spcBef>
              <a:buSzPct val="100000"/>
              <a:buFont typeface="Arial"/>
              <a:buChar char="•"/>
              <a:defRPr sz="3300">
                <a:latin typeface="Helvetica"/>
                <a:ea typeface="Helvetica"/>
                <a:cs typeface="Helvetica"/>
                <a:sym typeface="Helvetica"/>
              </a:defRPr>
            </a:pPr>
            <a:r>
              <a:rPr lang="en-GB" sz="3300" kern="0" dirty="0">
                <a:latin typeface="Helvetica"/>
                <a:ea typeface="Helvetica"/>
                <a:cs typeface="Helvetica"/>
                <a:sym typeface="Helvetica"/>
              </a:rPr>
              <a:t>You are not making vitamin D if your shadow is longer than </a:t>
            </a:r>
            <a:r>
              <a:rPr lang="en-GB" sz="3300" kern="0" dirty="0" err="1">
                <a:latin typeface="Helvetica"/>
                <a:ea typeface="Helvetica"/>
                <a:cs typeface="Helvetica"/>
                <a:sym typeface="Helvetica"/>
              </a:rPr>
              <a:t>you.</a:t>
            </a:r>
            <a:r>
              <a:rPr lang="en-GB" sz="3300" kern="0" baseline="30000" dirty="0" err="1">
                <a:latin typeface="Helvetica"/>
                <a:ea typeface="Helvetica"/>
                <a:cs typeface="Helvetica"/>
                <a:sym typeface="Helvetica"/>
              </a:rPr>
              <a:t>2</a:t>
            </a:r>
            <a:br>
              <a:rPr lang="en-GB" sz="3300" kern="0" dirty="0">
                <a:latin typeface="Helvetica"/>
                <a:ea typeface="Helvetica"/>
                <a:cs typeface="Helvetica"/>
                <a:sym typeface="Helvetica"/>
              </a:rPr>
            </a:br>
            <a:endParaRPr lang="en-GB" sz="3300" kern="0" dirty="0">
              <a:latin typeface="Helvetica"/>
              <a:ea typeface="Helvetica"/>
              <a:cs typeface="Helvetica"/>
              <a:sym typeface="Helvetica"/>
            </a:endParaRPr>
          </a:p>
          <a:p>
            <a:pPr algn="l" defTabSz="342900">
              <a:lnSpc>
                <a:spcPct val="90000"/>
              </a:lnSpc>
              <a:spcBef>
                <a:spcPts val="113"/>
              </a:spcBef>
              <a:buSzPct val="100000"/>
              <a:defRPr sz="3300">
                <a:latin typeface="Helvetica"/>
                <a:ea typeface="Helvetica"/>
                <a:cs typeface="Helvetica"/>
                <a:sym typeface="Helvetica"/>
              </a:defRPr>
            </a:pPr>
            <a:endParaRPr lang="en-GB" sz="3300" kern="0" baseline="30000" dirty="0">
              <a:latin typeface="Helvetica"/>
              <a:ea typeface="Helvetica"/>
              <a:cs typeface="Helvetica"/>
              <a:sym typeface="Helvetica"/>
            </a:endParaRPr>
          </a:p>
          <a:p>
            <a:pPr marL="128588" indent="-128588" algn="l" defTabSz="342900">
              <a:lnSpc>
                <a:spcPct val="90000"/>
              </a:lnSpc>
              <a:spcBef>
                <a:spcPts val="263"/>
              </a:spcBef>
              <a:buSzPct val="100000"/>
              <a:buFont typeface="Arial"/>
              <a:buChar char="•"/>
              <a:defRPr sz="3300">
                <a:latin typeface="Helvetica"/>
                <a:ea typeface="Helvetica"/>
                <a:cs typeface="Helvetica"/>
                <a:sym typeface="Helvetica"/>
              </a:defRPr>
            </a:pPr>
            <a:endParaRPr lang="en-GB" sz="3300" kern="0" dirty="0">
              <a:latin typeface="Helvetica"/>
              <a:ea typeface="Helvetica"/>
              <a:cs typeface="Helvetica"/>
              <a:sym typeface="Helvetica"/>
            </a:endParaRPr>
          </a:p>
          <a:p>
            <a:pPr marL="128588" indent="-128588" algn="l" defTabSz="342900">
              <a:lnSpc>
                <a:spcPct val="90000"/>
              </a:lnSpc>
              <a:spcBef>
                <a:spcPts val="113"/>
              </a:spcBef>
              <a:buSzPct val="100000"/>
              <a:buFont typeface="Arial"/>
              <a:buChar char="•"/>
              <a:defRPr sz="2700">
                <a:latin typeface="Helvetica"/>
                <a:ea typeface="Helvetica"/>
                <a:cs typeface="Helvetica"/>
                <a:sym typeface="Helvetica"/>
              </a:defRPr>
            </a:pPr>
            <a:endParaRPr lang="en-GB" sz="2700" kern="0" dirty="0">
              <a:latin typeface="Helvetica"/>
              <a:ea typeface="Helvetica"/>
              <a:cs typeface="Helvetica"/>
              <a:sym typeface="Helvetica"/>
            </a:endParaRPr>
          </a:p>
          <a:p>
            <a:pPr algn="l" defTabSz="342900">
              <a:lnSpc>
                <a:spcPct val="90000"/>
              </a:lnSpc>
              <a:spcBef>
                <a:spcPts val="113"/>
              </a:spcBef>
              <a:buFont typeface="Arial"/>
              <a:buNone/>
              <a:defRPr sz="2500">
                <a:latin typeface="Helvetica"/>
                <a:ea typeface="Helvetica"/>
                <a:cs typeface="Helvetica"/>
                <a:sym typeface="Helvetica"/>
              </a:defRPr>
            </a:pPr>
            <a:r>
              <a:rPr lang="en-GB" sz="2500" kern="0" dirty="0">
                <a:latin typeface="Helvetica"/>
                <a:ea typeface="Helvetica"/>
                <a:cs typeface="Helvetica"/>
                <a:sym typeface="Helvetica"/>
              </a:rPr>
              <a:t> </a:t>
            </a:r>
          </a:p>
        </p:txBody>
      </p:sp>
      <p:sp>
        <p:nvSpPr>
          <p:cNvPr id="9" name="Shape 153">
            <a:extLst>
              <a:ext uri="{FF2B5EF4-FFF2-40B4-BE49-F238E27FC236}">
                <a16:creationId xmlns:a16="http://schemas.microsoft.com/office/drawing/2014/main" id="{525C5B61-A52A-44B2-AB95-A09EA9E95D41}"/>
              </a:ext>
            </a:extLst>
          </p:cNvPr>
          <p:cNvSpPr txBox="1">
            <a:spLocks/>
          </p:cNvSpPr>
          <p:nvPr/>
        </p:nvSpPr>
        <p:spPr>
          <a:xfrm>
            <a:off x="163829" y="-15074"/>
            <a:ext cx="7888218" cy="757788"/>
          </a:xfrm>
          <a:prstGeom prst="rect">
            <a:avLst/>
          </a:prstGeom>
        </p:spPr>
        <p:txBody>
          <a:bodyPr vert="horz" lIns="17145" tIns="17145" rIns="17145" bIns="17145" rtlCol="0" anchor="t">
            <a:normAutofit/>
          </a:bodyPr>
          <a:lstStyle>
            <a:lvl1pPr algn="l" defTabSz="342900" rtl="0" eaLnBrk="1" latinLnBrk="0" hangingPunct="1">
              <a:spcBef>
                <a:spcPct val="0"/>
              </a:spcBef>
              <a:buNone/>
              <a:defRPr sz="3000" b="1" kern="1200" cap="all">
                <a:solidFill>
                  <a:schemeClr val="bg1"/>
                </a:solidFill>
                <a:latin typeface="Arial"/>
                <a:ea typeface="+mj-ea"/>
                <a:cs typeface="Arial"/>
              </a:defRPr>
            </a:lvl1pPr>
          </a:lstStyle>
          <a:p>
            <a:pPr defTabSz="332613">
              <a:defRPr sz="4850" b="1">
                <a:solidFill>
                  <a:srgbClr val="ED3338"/>
                </a:solidFill>
                <a:latin typeface="Helvetica"/>
                <a:ea typeface="Helvetica"/>
                <a:cs typeface="Helvetica"/>
                <a:sym typeface="Helvetica"/>
              </a:defRPr>
            </a:pPr>
            <a:r>
              <a:rPr lang="en-GB" sz="2800">
                <a:solidFill>
                  <a:srgbClr val="7030A0"/>
                </a:solidFill>
                <a:latin typeface="Helvetica"/>
                <a:ea typeface="Helvetica"/>
                <a:cs typeface="Helvetica"/>
                <a:sym typeface="Helvetica"/>
              </a:rPr>
              <a:t>Why is Vitamin D Important?</a:t>
            </a:r>
            <a:endParaRPr lang="en-GB" sz="2800" dirty="0">
              <a:solidFill>
                <a:srgbClr val="7030A0"/>
              </a:solidFill>
              <a:latin typeface="Helvetica"/>
              <a:ea typeface="Helvetica"/>
              <a:cs typeface="Helvetica"/>
              <a:sym typeface="Helvetica"/>
            </a:endParaRPr>
          </a:p>
        </p:txBody>
      </p:sp>
    </p:spTree>
    <p:extLst>
      <p:ext uri="{BB962C8B-B14F-4D97-AF65-F5344CB8AC3E}">
        <p14:creationId xmlns:p14="http://schemas.microsoft.com/office/powerpoint/2010/main" val="3537294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81074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pic>
        <p:nvPicPr>
          <p:cNvPr id="3" name="Picture 2">
            <a:extLst>
              <a:ext uri="{FF2B5EF4-FFF2-40B4-BE49-F238E27FC236}">
                <a16:creationId xmlns:a16="http://schemas.microsoft.com/office/drawing/2014/main" id="{C308CD78-A60A-481E-9EC8-1AA8C1300594}"/>
              </a:ext>
            </a:extLst>
          </p:cNvPr>
          <p:cNvPicPr>
            <a:picLocks noChangeAspect="1"/>
          </p:cNvPicPr>
          <p:nvPr/>
        </p:nvPicPr>
        <p:blipFill>
          <a:blip r:embed="rId3"/>
          <a:stretch>
            <a:fillRect/>
          </a:stretch>
        </p:blipFill>
        <p:spPr>
          <a:xfrm>
            <a:off x="7613960" y="62186"/>
            <a:ext cx="1426588" cy="762066"/>
          </a:xfrm>
          <a:prstGeom prst="rect">
            <a:avLst/>
          </a:prstGeom>
        </p:spPr>
      </p:pic>
      <p:sp>
        <p:nvSpPr>
          <p:cNvPr id="4" name="Shape 178">
            <a:extLst>
              <a:ext uri="{FF2B5EF4-FFF2-40B4-BE49-F238E27FC236}">
                <a16:creationId xmlns:a16="http://schemas.microsoft.com/office/drawing/2014/main" id="{0102C18A-7332-420A-B152-86BAC24CF051}"/>
              </a:ext>
            </a:extLst>
          </p:cNvPr>
          <p:cNvSpPr txBox="1">
            <a:spLocks/>
          </p:cNvSpPr>
          <p:nvPr/>
        </p:nvSpPr>
        <p:spPr>
          <a:xfrm>
            <a:off x="704450" y="2076212"/>
            <a:ext cx="7949808" cy="3134980"/>
          </a:xfrm>
          <a:prstGeom prst="rect">
            <a:avLst/>
          </a:prstGeom>
        </p:spPr>
        <p:txBody>
          <a:bodyPr vert="horz" lIns="17145" tIns="17145" rIns="17145" bIns="17145" rtlCol="0" anchor="t">
            <a:normAutofit/>
          </a:bodyPr>
          <a:lstStyle>
            <a:lvl1pPr marL="0" indent="0" algn="l" defTabSz="342900" rtl="0" eaLnBrk="1" latinLnBrk="0" hangingPunct="1">
              <a:spcBef>
                <a:spcPct val="20000"/>
              </a:spcBef>
              <a:buFont typeface="Lucida Grande"/>
              <a:buNone/>
              <a:defRPr sz="1500" kern="1200">
                <a:solidFill>
                  <a:schemeClr val="bg1">
                    <a:lumMod val="50000"/>
                  </a:schemeClr>
                </a:solidFill>
                <a:latin typeface="Arial"/>
                <a:ea typeface="+mn-ea"/>
                <a:cs typeface="Arial"/>
              </a:defRPr>
            </a:lvl1pPr>
            <a:lvl2pPr marL="342900" indent="0" algn="l" defTabSz="342900" rtl="0" eaLnBrk="1" latinLnBrk="0" hangingPunct="1">
              <a:spcBef>
                <a:spcPct val="20000"/>
              </a:spcBef>
              <a:buFont typeface="Arial"/>
              <a:buNone/>
              <a:defRPr sz="1350" kern="1200">
                <a:solidFill>
                  <a:srgbClr val="28A8E0"/>
                </a:solidFill>
                <a:latin typeface="Arial"/>
                <a:ea typeface="+mn-ea"/>
                <a:cs typeface="Arial"/>
              </a:defRPr>
            </a:lvl2pPr>
            <a:lvl3pPr marL="685800" indent="0" algn="l" defTabSz="342900" rtl="0" eaLnBrk="1" latinLnBrk="0" hangingPunct="1">
              <a:spcBef>
                <a:spcPct val="20000"/>
              </a:spcBef>
              <a:buFont typeface="Arial"/>
              <a:buNone/>
              <a:defRPr sz="1200" kern="1200">
                <a:solidFill>
                  <a:srgbClr val="7ABD29"/>
                </a:solidFill>
                <a:latin typeface="Arial"/>
                <a:ea typeface="+mn-ea"/>
                <a:cs typeface="Arial"/>
              </a:defRPr>
            </a:lvl3pPr>
            <a:lvl4pPr marL="1028700" indent="0" algn="l" defTabSz="342900" rtl="0" eaLnBrk="1" latinLnBrk="0" hangingPunct="1">
              <a:spcBef>
                <a:spcPct val="20000"/>
              </a:spcBef>
              <a:buFont typeface="Arial"/>
              <a:buNone/>
              <a:defRPr sz="1050" kern="1200">
                <a:solidFill>
                  <a:schemeClr val="bg1">
                    <a:lumMod val="50000"/>
                  </a:schemeClr>
                </a:solidFill>
                <a:latin typeface="Arial"/>
                <a:ea typeface="+mn-ea"/>
                <a:cs typeface="Arial"/>
              </a:defRPr>
            </a:lvl4pPr>
            <a:lvl5pPr marL="1371600" indent="0" algn="l" defTabSz="342900" rtl="0" eaLnBrk="1" latinLnBrk="0" hangingPunct="1">
              <a:spcBef>
                <a:spcPct val="20000"/>
              </a:spcBef>
              <a:buFont typeface="Arial"/>
              <a:buNone/>
              <a:defRPr sz="1050" kern="1200">
                <a:solidFill>
                  <a:schemeClr val="bg1">
                    <a:lumMod val="65000"/>
                  </a:schemeClr>
                </a:solidFill>
                <a:latin typeface="Arial"/>
                <a:ea typeface="+mn-ea"/>
                <a:cs typeface="Arial"/>
              </a:defRPr>
            </a:lvl5pPr>
            <a:lvl6pPr marL="1714500" indent="0" algn="l" defTabSz="342900" rtl="0" eaLnBrk="1" latinLnBrk="0" hangingPunct="1">
              <a:spcBef>
                <a:spcPct val="20000"/>
              </a:spcBef>
              <a:buFont typeface="Arial"/>
              <a:buNone/>
              <a:defRPr sz="1050" kern="1200">
                <a:solidFill>
                  <a:schemeClr val="tx1"/>
                </a:solidFill>
                <a:latin typeface="+mn-lt"/>
                <a:ea typeface="+mn-ea"/>
                <a:cs typeface="+mn-cs"/>
              </a:defRPr>
            </a:lvl6pPr>
            <a:lvl7pPr marL="2057400" indent="0" algn="l" defTabSz="342900" rtl="0" eaLnBrk="1" latinLnBrk="0" hangingPunct="1">
              <a:spcBef>
                <a:spcPct val="20000"/>
              </a:spcBef>
              <a:buFont typeface="Arial"/>
              <a:buNone/>
              <a:defRPr sz="1050" kern="1200">
                <a:solidFill>
                  <a:schemeClr val="tx1"/>
                </a:solidFill>
                <a:latin typeface="+mn-lt"/>
                <a:ea typeface="+mn-ea"/>
                <a:cs typeface="+mn-cs"/>
              </a:defRPr>
            </a:lvl7pPr>
            <a:lvl8pPr marL="2400300" indent="0" algn="l" defTabSz="342900" rtl="0" eaLnBrk="1" latinLnBrk="0" hangingPunct="1">
              <a:spcBef>
                <a:spcPct val="20000"/>
              </a:spcBef>
              <a:buFont typeface="Arial"/>
              <a:buNone/>
              <a:defRPr sz="1050" kern="1200">
                <a:solidFill>
                  <a:schemeClr val="tx1"/>
                </a:solidFill>
                <a:latin typeface="+mn-lt"/>
                <a:ea typeface="+mn-ea"/>
                <a:cs typeface="+mn-cs"/>
              </a:defRPr>
            </a:lvl8pPr>
            <a:lvl9pPr marL="2743200" indent="0" algn="l" defTabSz="342900" rtl="0" eaLnBrk="1" latinLnBrk="0" hangingPunct="1">
              <a:spcBef>
                <a:spcPct val="20000"/>
              </a:spcBef>
              <a:buFont typeface="Arial"/>
              <a:buNone/>
              <a:defRPr sz="1050" kern="1200">
                <a:solidFill>
                  <a:schemeClr val="tx1"/>
                </a:solidFill>
                <a:latin typeface="+mn-lt"/>
                <a:ea typeface="+mn-ea"/>
                <a:cs typeface="+mn-cs"/>
              </a:defRPr>
            </a:lvl9pPr>
          </a:lstStyle>
          <a:p>
            <a:pPr marL="457200" indent="-457200">
              <a:lnSpc>
                <a:spcPct val="80000"/>
              </a:lnSpc>
              <a:spcBef>
                <a:spcPts val="113"/>
              </a:spcBef>
              <a:buClr>
                <a:srgbClr val="00AFEE"/>
              </a:buClr>
              <a:buSzPct val="100000"/>
              <a:buFont typeface="Arial" panose="020B0604020202020204" pitchFamily="34" charset="0"/>
              <a:buChar char="•"/>
              <a:defRPr sz="3000">
                <a:latin typeface="Helvetica"/>
                <a:ea typeface="Helvetica"/>
                <a:cs typeface="Helvetica"/>
                <a:sym typeface="Helvetica"/>
              </a:defRPr>
            </a:pPr>
            <a:r>
              <a:rPr lang="en-GB" sz="2600" dirty="0">
                <a:solidFill>
                  <a:schemeClr val="tx1"/>
                </a:solidFill>
                <a:latin typeface="Calibri" panose="020F0502020204030204" pitchFamily="34" charset="0"/>
                <a:ea typeface="Helvetica"/>
                <a:cs typeface="Calibri" panose="020F0502020204030204" pitchFamily="34" charset="0"/>
                <a:sym typeface="Helvetica"/>
              </a:rPr>
              <a:t>In children vitamin D is important for normal growth and development of </a:t>
            </a:r>
            <a:r>
              <a:rPr lang="en-GB" sz="2600" dirty="0" err="1">
                <a:solidFill>
                  <a:schemeClr val="tx1"/>
                </a:solidFill>
                <a:latin typeface="Calibri" panose="020F0502020204030204" pitchFamily="34" charset="0"/>
                <a:ea typeface="Helvetica"/>
                <a:cs typeface="Calibri" panose="020F0502020204030204" pitchFamily="34" charset="0"/>
                <a:sym typeface="Helvetica"/>
              </a:rPr>
              <a:t>bones.</a:t>
            </a:r>
            <a:r>
              <a:rPr lang="en-GB" sz="2600" baseline="31999" dirty="0" err="1">
                <a:solidFill>
                  <a:schemeClr val="tx1"/>
                </a:solidFill>
                <a:latin typeface="Calibri" panose="020F0502020204030204" pitchFamily="34" charset="0"/>
                <a:ea typeface="Helvetica"/>
                <a:cs typeface="Calibri" panose="020F0502020204030204" pitchFamily="34" charset="0"/>
                <a:sym typeface="Helvetica"/>
              </a:rPr>
              <a:t>6</a:t>
            </a:r>
            <a:br>
              <a:rPr lang="en-GB" sz="2600" baseline="31999" dirty="0">
                <a:solidFill>
                  <a:schemeClr val="tx1"/>
                </a:solidFill>
                <a:latin typeface="Calibri" panose="020F0502020204030204" pitchFamily="34" charset="0"/>
                <a:ea typeface="Helvetica"/>
                <a:cs typeface="Calibri" panose="020F0502020204030204" pitchFamily="34" charset="0"/>
                <a:sym typeface="Helvetica"/>
              </a:rPr>
            </a:br>
            <a:endParaRPr lang="en-GB" sz="2600" baseline="31999" dirty="0">
              <a:solidFill>
                <a:schemeClr val="tx1"/>
              </a:solidFill>
              <a:latin typeface="Calibri" panose="020F0502020204030204" pitchFamily="34" charset="0"/>
              <a:ea typeface="Helvetica"/>
              <a:cs typeface="Calibri" panose="020F0502020204030204" pitchFamily="34" charset="0"/>
              <a:sym typeface="Helvetica"/>
            </a:endParaRPr>
          </a:p>
          <a:p>
            <a:pPr marL="457200" indent="-457200">
              <a:lnSpc>
                <a:spcPct val="80000"/>
              </a:lnSpc>
              <a:spcBef>
                <a:spcPts val="113"/>
              </a:spcBef>
              <a:buClr>
                <a:srgbClr val="953992"/>
              </a:buClr>
              <a:buSzPct val="100000"/>
              <a:buFont typeface="Arial" panose="020B0604020202020204" pitchFamily="34" charset="0"/>
              <a:buChar char="•"/>
              <a:defRPr sz="3000">
                <a:latin typeface="Helvetica"/>
                <a:ea typeface="Helvetica"/>
                <a:cs typeface="Helvetica"/>
                <a:sym typeface="Helvetica"/>
              </a:defRPr>
            </a:pPr>
            <a:r>
              <a:rPr lang="en-GB" sz="2600" dirty="0" err="1">
                <a:solidFill>
                  <a:schemeClr val="tx1"/>
                </a:solidFill>
                <a:latin typeface="Calibri" panose="020F0502020204030204" pitchFamily="34" charset="0"/>
                <a:ea typeface="Helvetica"/>
                <a:cs typeface="Calibri" panose="020F0502020204030204" pitchFamily="34" charset="0"/>
                <a:sym typeface="Helvetica"/>
              </a:rPr>
              <a:t>BabyD</a:t>
            </a:r>
            <a:r>
              <a:rPr lang="en-GB" sz="2600" dirty="0">
                <a:solidFill>
                  <a:schemeClr val="tx1"/>
                </a:solidFill>
                <a:latin typeface="Calibri" panose="020F0502020204030204" pitchFamily="34" charset="0"/>
                <a:ea typeface="Helvetica"/>
                <a:cs typeface="Calibri" panose="020F0502020204030204" pitchFamily="34" charset="0"/>
                <a:sym typeface="Helvetica"/>
              </a:rPr>
              <a:t> is specially formulated from Birth onwards.</a:t>
            </a:r>
            <a:br>
              <a:rPr lang="en-GB" sz="2600" dirty="0">
                <a:solidFill>
                  <a:schemeClr val="tx1"/>
                </a:solidFill>
                <a:latin typeface="Calibri" panose="020F0502020204030204" pitchFamily="34" charset="0"/>
                <a:ea typeface="Helvetica"/>
                <a:cs typeface="Calibri" panose="020F0502020204030204" pitchFamily="34" charset="0"/>
                <a:sym typeface="Helvetica"/>
              </a:rPr>
            </a:br>
            <a:endParaRPr lang="en-GB" sz="2600" dirty="0">
              <a:solidFill>
                <a:schemeClr val="tx1"/>
              </a:solidFill>
              <a:latin typeface="Calibri" panose="020F0502020204030204" pitchFamily="34" charset="0"/>
              <a:ea typeface="Helvetica"/>
              <a:cs typeface="Calibri" panose="020F0502020204030204" pitchFamily="34" charset="0"/>
              <a:sym typeface="Helvetica"/>
            </a:endParaRPr>
          </a:p>
          <a:p>
            <a:pPr marL="457200" indent="-457200">
              <a:lnSpc>
                <a:spcPct val="80000"/>
              </a:lnSpc>
              <a:spcBef>
                <a:spcPts val="113"/>
              </a:spcBef>
              <a:buClr>
                <a:srgbClr val="FFC32E"/>
              </a:buClr>
              <a:buSzPct val="100000"/>
              <a:buFont typeface="Arial" panose="020B0604020202020204" pitchFamily="34" charset="0"/>
              <a:buChar char="•"/>
              <a:defRPr sz="3000">
                <a:latin typeface="Helvetica"/>
                <a:ea typeface="Helvetica"/>
                <a:cs typeface="Helvetica"/>
                <a:sym typeface="Helvetica"/>
              </a:defRPr>
            </a:pPr>
            <a:r>
              <a:rPr lang="en-GB" sz="2600" dirty="0" err="1">
                <a:solidFill>
                  <a:schemeClr val="tx1"/>
                </a:solidFill>
                <a:latin typeface="Calibri" panose="020F0502020204030204" pitchFamily="34" charset="0"/>
                <a:ea typeface="Helvetica"/>
                <a:cs typeface="Calibri" panose="020F0502020204030204" pitchFamily="34" charset="0"/>
                <a:sym typeface="Helvetica"/>
              </a:rPr>
              <a:t>BabyD</a:t>
            </a:r>
            <a:r>
              <a:rPr lang="en-GB" sz="2600" dirty="0">
                <a:solidFill>
                  <a:schemeClr val="tx1"/>
                </a:solidFill>
                <a:latin typeface="Calibri" panose="020F0502020204030204" pitchFamily="34" charset="0"/>
                <a:ea typeface="Helvetica"/>
                <a:cs typeface="Calibri" panose="020F0502020204030204" pitchFamily="34" charset="0"/>
                <a:sym typeface="Helvetica"/>
              </a:rPr>
              <a:t> is an Irish Brand developed by Kora Healthcare. </a:t>
            </a:r>
            <a:br>
              <a:rPr lang="en-GB" sz="2600" dirty="0">
                <a:solidFill>
                  <a:schemeClr val="tx1"/>
                </a:solidFill>
                <a:latin typeface="Calibri" panose="020F0502020204030204" pitchFamily="34" charset="0"/>
                <a:ea typeface="Helvetica"/>
                <a:cs typeface="Calibri" panose="020F0502020204030204" pitchFamily="34" charset="0"/>
                <a:sym typeface="Helvetica"/>
              </a:rPr>
            </a:br>
            <a:br>
              <a:rPr lang="en-GB" sz="2600" dirty="0">
                <a:solidFill>
                  <a:schemeClr val="tx1"/>
                </a:solidFill>
                <a:latin typeface="Calibri" panose="020F0502020204030204" pitchFamily="34" charset="0"/>
                <a:ea typeface="Helvetica"/>
                <a:cs typeface="Calibri" panose="020F0502020204030204" pitchFamily="34" charset="0"/>
                <a:sym typeface="Helvetica"/>
              </a:rPr>
            </a:br>
            <a:r>
              <a:rPr lang="en-GB" sz="2600" dirty="0" err="1">
                <a:solidFill>
                  <a:schemeClr val="tx1"/>
                </a:solidFill>
                <a:latin typeface="Calibri" panose="020F0502020204030204" pitchFamily="34" charset="0"/>
                <a:ea typeface="Helvetica"/>
                <a:cs typeface="Calibri" panose="020F0502020204030204" pitchFamily="34" charset="0"/>
                <a:sym typeface="Helvetica"/>
              </a:rPr>
              <a:t>BabyD</a:t>
            </a:r>
            <a:r>
              <a:rPr lang="en-GB" sz="2600" dirty="0">
                <a:solidFill>
                  <a:schemeClr val="tx1"/>
                </a:solidFill>
                <a:latin typeface="Calibri" panose="020F0502020204030204" pitchFamily="34" charset="0"/>
                <a:ea typeface="Helvetica"/>
                <a:cs typeface="Calibri" panose="020F0502020204030204" pitchFamily="34" charset="0"/>
                <a:sym typeface="Helvetica"/>
              </a:rPr>
              <a:t> boasts many features and benefits, most importantly its unique accurate oral dosing syringe. </a:t>
            </a:r>
          </a:p>
          <a:p>
            <a:pPr marL="457200" indent="-457200">
              <a:lnSpc>
                <a:spcPct val="80000"/>
              </a:lnSpc>
              <a:spcBef>
                <a:spcPts val="113"/>
              </a:spcBef>
              <a:buClr>
                <a:srgbClr val="FFC32E"/>
              </a:buClr>
              <a:buSzPct val="100000"/>
              <a:buFont typeface="Arial" panose="020B0604020202020204" pitchFamily="34" charset="0"/>
              <a:buChar char="•"/>
              <a:defRPr sz="3000">
                <a:latin typeface="Helvetica"/>
                <a:ea typeface="Helvetica"/>
                <a:cs typeface="Helvetica"/>
                <a:sym typeface="Helvetica"/>
              </a:defRPr>
            </a:pPr>
            <a:endParaRPr lang="en-GB" sz="3000" dirty="0">
              <a:latin typeface="Calibri" panose="020F0502020204030204" pitchFamily="34" charset="0"/>
              <a:ea typeface="Helvetica"/>
              <a:cs typeface="Calibri" panose="020F0502020204030204" pitchFamily="34" charset="0"/>
              <a:sym typeface="Helvetica"/>
            </a:endParaRPr>
          </a:p>
        </p:txBody>
      </p:sp>
      <p:sp>
        <p:nvSpPr>
          <p:cNvPr id="5" name="Shape 179">
            <a:extLst>
              <a:ext uri="{FF2B5EF4-FFF2-40B4-BE49-F238E27FC236}">
                <a16:creationId xmlns:a16="http://schemas.microsoft.com/office/drawing/2014/main" id="{FCC6DF0A-0FB4-4BAA-A157-F25990EF5C96}"/>
              </a:ext>
            </a:extLst>
          </p:cNvPr>
          <p:cNvSpPr txBox="1">
            <a:spLocks/>
          </p:cNvSpPr>
          <p:nvPr/>
        </p:nvSpPr>
        <p:spPr>
          <a:xfrm>
            <a:off x="317993" y="205668"/>
            <a:ext cx="5018600" cy="378042"/>
          </a:xfrm>
          <a:prstGeom prst="rect">
            <a:avLst/>
          </a:prstGeom>
        </p:spPr>
        <p:txBody>
          <a:bodyPr vert="horz" lIns="17145" tIns="17145" rIns="17145" bIns="17145" rtlCol="0" anchor="t">
            <a:normAutofit fontScale="52500" lnSpcReduction="20000"/>
          </a:bodyPr>
          <a:lstStyle>
            <a:lvl1pPr algn="l" defTabSz="342900" rtl="0" eaLnBrk="1" latinLnBrk="0" hangingPunct="1">
              <a:spcBef>
                <a:spcPct val="0"/>
              </a:spcBef>
              <a:buNone/>
              <a:defRPr sz="3000" b="1" kern="1200" cap="all">
                <a:solidFill>
                  <a:schemeClr val="bg1"/>
                </a:solidFill>
                <a:latin typeface="Arial"/>
                <a:ea typeface="+mj-ea"/>
                <a:cs typeface="Arial"/>
              </a:defRPr>
            </a:lvl1pPr>
          </a:lstStyle>
          <a:p>
            <a:pPr>
              <a:defRPr sz="5000" b="1">
                <a:solidFill>
                  <a:srgbClr val="5BB952"/>
                </a:solidFill>
                <a:latin typeface="Helvetica"/>
                <a:ea typeface="Helvetica"/>
                <a:cs typeface="Helvetica"/>
                <a:sym typeface="Helvetica"/>
              </a:defRPr>
            </a:pPr>
            <a:r>
              <a:rPr lang="en-IE" sz="5000" dirty="0">
                <a:latin typeface="Helvetica"/>
                <a:ea typeface="Helvetica"/>
                <a:cs typeface="Helvetica"/>
                <a:sym typeface="Helvetica"/>
              </a:rPr>
              <a:t>Why</a:t>
            </a:r>
            <a:r>
              <a:rPr lang="en-IE" sz="5000" dirty="0">
                <a:solidFill>
                  <a:srgbClr val="5BB952"/>
                </a:solidFill>
                <a:latin typeface="Helvetica"/>
                <a:ea typeface="Helvetica"/>
                <a:cs typeface="Helvetica"/>
                <a:sym typeface="Helvetica"/>
              </a:rPr>
              <a:t> </a:t>
            </a:r>
            <a:r>
              <a:rPr lang="en-IE" sz="5000" dirty="0" err="1">
                <a:solidFill>
                  <a:srgbClr val="5BB952"/>
                </a:solidFill>
                <a:latin typeface="Helvetica"/>
                <a:ea typeface="Helvetica"/>
                <a:cs typeface="Helvetica"/>
                <a:sym typeface="Helvetica"/>
              </a:rPr>
              <a:t>B</a:t>
            </a:r>
            <a:r>
              <a:rPr lang="en-IE" sz="5000" dirty="0" err="1">
                <a:solidFill>
                  <a:srgbClr val="00AFEE"/>
                </a:solidFill>
                <a:latin typeface="Helvetica"/>
                <a:ea typeface="Helvetica"/>
                <a:cs typeface="Helvetica"/>
                <a:sym typeface="Helvetica"/>
              </a:rPr>
              <a:t>a</a:t>
            </a:r>
            <a:r>
              <a:rPr lang="en-IE" sz="5000" dirty="0" err="1">
                <a:solidFill>
                  <a:srgbClr val="953992"/>
                </a:solidFill>
                <a:latin typeface="Helvetica"/>
                <a:ea typeface="Helvetica"/>
                <a:cs typeface="Helvetica"/>
                <a:sym typeface="Helvetica"/>
              </a:rPr>
              <a:t>b</a:t>
            </a:r>
            <a:r>
              <a:rPr lang="en-IE" sz="5000" dirty="0" err="1">
                <a:solidFill>
                  <a:srgbClr val="ED3338"/>
                </a:solidFill>
                <a:latin typeface="Helvetica"/>
                <a:ea typeface="Helvetica"/>
                <a:cs typeface="Helvetica"/>
                <a:sym typeface="Helvetica"/>
              </a:rPr>
              <a:t>y</a:t>
            </a:r>
            <a:r>
              <a:rPr lang="en-IE" sz="5000" dirty="0" err="1">
                <a:solidFill>
                  <a:srgbClr val="FFC32E"/>
                </a:solidFill>
                <a:latin typeface="Helvetica"/>
                <a:ea typeface="Helvetica"/>
                <a:cs typeface="Helvetica"/>
                <a:sym typeface="Helvetica"/>
              </a:rPr>
              <a:t>D</a:t>
            </a:r>
            <a:r>
              <a:rPr lang="en-IE" sz="5000" dirty="0">
                <a:solidFill>
                  <a:srgbClr val="5BB952"/>
                </a:solidFill>
                <a:latin typeface="Helvetica"/>
                <a:ea typeface="Helvetica"/>
                <a:cs typeface="Helvetica"/>
                <a:sym typeface="Helvetica"/>
              </a:rPr>
              <a:t>?</a:t>
            </a:r>
          </a:p>
        </p:txBody>
      </p:sp>
    </p:spTree>
    <p:extLst>
      <p:ext uri="{BB962C8B-B14F-4D97-AF65-F5344CB8AC3E}">
        <p14:creationId xmlns:p14="http://schemas.microsoft.com/office/powerpoint/2010/main" val="1410571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81074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pic>
        <p:nvPicPr>
          <p:cNvPr id="3" name="Picture 2">
            <a:extLst>
              <a:ext uri="{FF2B5EF4-FFF2-40B4-BE49-F238E27FC236}">
                <a16:creationId xmlns:a16="http://schemas.microsoft.com/office/drawing/2014/main" id="{C308CD78-A60A-481E-9EC8-1AA8C1300594}"/>
              </a:ext>
            </a:extLst>
          </p:cNvPr>
          <p:cNvPicPr>
            <a:picLocks noChangeAspect="1"/>
          </p:cNvPicPr>
          <p:nvPr/>
        </p:nvPicPr>
        <p:blipFill>
          <a:blip r:embed="rId3"/>
          <a:stretch>
            <a:fillRect/>
          </a:stretch>
        </p:blipFill>
        <p:spPr>
          <a:xfrm>
            <a:off x="7613960" y="62186"/>
            <a:ext cx="1426588" cy="762066"/>
          </a:xfrm>
          <a:prstGeom prst="rect">
            <a:avLst/>
          </a:prstGeom>
        </p:spPr>
      </p:pic>
      <p:sp>
        <p:nvSpPr>
          <p:cNvPr id="5" name="Shape 179">
            <a:extLst>
              <a:ext uri="{FF2B5EF4-FFF2-40B4-BE49-F238E27FC236}">
                <a16:creationId xmlns:a16="http://schemas.microsoft.com/office/drawing/2014/main" id="{FCC6DF0A-0FB4-4BAA-A157-F25990EF5C96}"/>
              </a:ext>
            </a:extLst>
          </p:cNvPr>
          <p:cNvSpPr txBox="1">
            <a:spLocks/>
          </p:cNvSpPr>
          <p:nvPr/>
        </p:nvSpPr>
        <p:spPr>
          <a:xfrm>
            <a:off x="317993" y="205668"/>
            <a:ext cx="5018600" cy="378042"/>
          </a:xfrm>
          <a:prstGeom prst="rect">
            <a:avLst/>
          </a:prstGeom>
        </p:spPr>
        <p:txBody>
          <a:bodyPr vert="horz" lIns="17145" tIns="17145" rIns="17145" bIns="17145" rtlCol="0" anchor="t">
            <a:normAutofit fontScale="52500" lnSpcReduction="20000"/>
          </a:bodyPr>
          <a:lstStyle>
            <a:lvl1pPr algn="l" defTabSz="342900" rtl="0" eaLnBrk="1" latinLnBrk="0" hangingPunct="1">
              <a:spcBef>
                <a:spcPct val="0"/>
              </a:spcBef>
              <a:buNone/>
              <a:defRPr sz="3000" b="1" kern="1200" cap="all">
                <a:solidFill>
                  <a:schemeClr val="bg1"/>
                </a:solidFill>
                <a:latin typeface="Arial"/>
                <a:ea typeface="+mj-ea"/>
                <a:cs typeface="Arial"/>
              </a:defRPr>
            </a:lvl1pPr>
          </a:lstStyle>
          <a:p>
            <a:pPr>
              <a:defRPr sz="5000" b="1">
                <a:solidFill>
                  <a:srgbClr val="5BB952"/>
                </a:solidFill>
                <a:latin typeface="Helvetica"/>
                <a:ea typeface="Helvetica"/>
                <a:cs typeface="Helvetica"/>
                <a:sym typeface="Helvetica"/>
              </a:defRPr>
            </a:pPr>
            <a:r>
              <a:rPr lang="en-IE" sz="5000" dirty="0">
                <a:latin typeface="Helvetica"/>
                <a:ea typeface="Helvetica"/>
                <a:cs typeface="Helvetica"/>
                <a:sym typeface="Helvetica"/>
              </a:rPr>
              <a:t>Why</a:t>
            </a:r>
            <a:r>
              <a:rPr lang="en-IE" sz="5000" dirty="0">
                <a:solidFill>
                  <a:srgbClr val="5BB952"/>
                </a:solidFill>
                <a:latin typeface="Helvetica"/>
                <a:ea typeface="Helvetica"/>
                <a:cs typeface="Helvetica"/>
                <a:sym typeface="Helvetica"/>
              </a:rPr>
              <a:t> </a:t>
            </a:r>
            <a:r>
              <a:rPr lang="en-IE" sz="5000" dirty="0" err="1">
                <a:solidFill>
                  <a:srgbClr val="5BB952"/>
                </a:solidFill>
                <a:latin typeface="Helvetica"/>
                <a:ea typeface="Helvetica"/>
                <a:cs typeface="Helvetica"/>
                <a:sym typeface="Helvetica"/>
              </a:rPr>
              <a:t>B</a:t>
            </a:r>
            <a:r>
              <a:rPr lang="en-IE" sz="5000" dirty="0" err="1">
                <a:solidFill>
                  <a:srgbClr val="00AFEE"/>
                </a:solidFill>
                <a:latin typeface="Helvetica"/>
                <a:ea typeface="Helvetica"/>
                <a:cs typeface="Helvetica"/>
                <a:sym typeface="Helvetica"/>
              </a:rPr>
              <a:t>a</a:t>
            </a:r>
            <a:r>
              <a:rPr lang="en-IE" sz="5000" dirty="0" err="1">
                <a:solidFill>
                  <a:srgbClr val="953992"/>
                </a:solidFill>
                <a:latin typeface="Helvetica"/>
                <a:ea typeface="Helvetica"/>
                <a:cs typeface="Helvetica"/>
                <a:sym typeface="Helvetica"/>
              </a:rPr>
              <a:t>b</a:t>
            </a:r>
            <a:r>
              <a:rPr lang="en-IE" sz="5000" dirty="0" err="1">
                <a:solidFill>
                  <a:srgbClr val="ED3338"/>
                </a:solidFill>
                <a:latin typeface="Helvetica"/>
                <a:ea typeface="Helvetica"/>
                <a:cs typeface="Helvetica"/>
                <a:sym typeface="Helvetica"/>
              </a:rPr>
              <a:t>y</a:t>
            </a:r>
            <a:r>
              <a:rPr lang="en-IE" sz="5000" dirty="0" err="1">
                <a:solidFill>
                  <a:srgbClr val="FFC32E"/>
                </a:solidFill>
                <a:latin typeface="Helvetica"/>
                <a:ea typeface="Helvetica"/>
                <a:cs typeface="Helvetica"/>
                <a:sym typeface="Helvetica"/>
              </a:rPr>
              <a:t>D</a:t>
            </a:r>
            <a:r>
              <a:rPr lang="en-IE" sz="5000" dirty="0">
                <a:solidFill>
                  <a:srgbClr val="5BB952"/>
                </a:solidFill>
                <a:latin typeface="Helvetica"/>
                <a:ea typeface="Helvetica"/>
                <a:cs typeface="Helvetica"/>
                <a:sym typeface="Helvetica"/>
              </a:rPr>
              <a:t>?</a:t>
            </a:r>
          </a:p>
        </p:txBody>
      </p:sp>
      <p:sp>
        <p:nvSpPr>
          <p:cNvPr id="6" name="Shape 197">
            <a:extLst>
              <a:ext uri="{FF2B5EF4-FFF2-40B4-BE49-F238E27FC236}">
                <a16:creationId xmlns:a16="http://schemas.microsoft.com/office/drawing/2014/main" id="{FFFF5DF4-8F7F-44A9-9097-8C08B4FD89C8}"/>
              </a:ext>
            </a:extLst>
          </p:cNvPr>
          <p:cNvSpPr/>
          <p:nvPr/>
        </p:nvSpPr>
        <p:spPr>
          <a:xfrm>
            <a:off x="389965" y="2300931"/>
            <a:ext cx="4234367" cy="2834622"/>
          </a:xfrm>
          <a:prstGeom prst="rect">
            <a:avLst/>
          </a:prstGeom>
          <a:ln w="12700">
            <a:miter lim="400000"/>
          </a:ln>
          <a:extLst>
            <a:ext uri="{C572A759-6A51-4108-AA02-DFA0A04FC94B}">
              <ma14:wrappingTextBoxFlag xmlns="" xmlns:ma14="http://schemas.microsoft.com/office/mac/drawingml/2011/main" val="1"/>
            </a:ext>
          </a:extLst>
        </p:spPr>
        <p:txBody>
          <a:bodyPr wrap="square" lIns="19050" tIns="19050" rIns="19050" bIns="19050" anchor="ctr">
            <a:spAutoFit/>
          </a:bodyPr>
          <a:lstStyle/>
          <a:p>
            <a:pPr marL="128588" indent="-128588" defTabSz="342900" hangingPunct="0">
              <a:lnSpc>
                <a:spcPct val="80000"/>
              </a:lnSpc>
              <a:spcBef>
                <a:spcPts val="113"/>
              </a:spcBef>
              <a:buSzPct val="100000"/>
              <a:buFont typeface="Arial"/>
              <a:buChar char="•"/>
              <a:defRPr sz="2500">
                <a:latin typeface="Helvetica"/>
                <a:ea typeface="Helvetica"/>
                <a:cs typeface="Helvetica"/>
                <a:sym typeface="Helvetica"/>
              </a:defRPr>
            </a:pPr>
            <a:r>
              <a:rPr sz="1400" b="1" kern="0" dirty="0" err="1">
                <a:solidFill>
                  <a:srgbClr val="00B0F0"/>
                </a:solidFill>
                <a:latin typeface="Helvetica"/>
                <a:cs typeface="Helvetica"/>
                <a:sym typeface="Helvetica"/>
              </a:rPr>
              <a:t>BabyD</a:t>
            </a:r>
            <a:r>
              <a:rPr sz="1400" b="1" kern="0" dirty="0">
                <a:solidFill>
                  <a:srgbClr val="00B0F0"/>
                </a:solidFill>
                <a:latin typeface="Helvetica"/>
                <a:cs typeface="Helvetica"/>
                <a:sym typeface="Helvetica"/>
              </a:rPr>
              <a:t> has no nasties - No Sugars, No </a:t>
            </a:r>
            <a:r>
              <a:rPr sz="1400" b="1" kern="0" dirty="0" err="1">
                <a:solidFill>
                  <a:srgbClr val="00B0F0"/>
                </a:solidFill>
                <a:latin typeface="Helvetica"/>
                <a:cs typeface="Helvetica"/>
                <a:sym typeface="Helvetica"/>
              </a:rPr>
              <a:t>Flavours</a:t>
            </a:r>
            <a:r>
              <a:rPr sz="1400" b="1" kern="0" dirty="0">
                <a:solidFill>
                  <a:srgbClr val="00B0F0"/>
                </a:solidFill>
                <a:latin typeface="Helvetica"/>
                <a:cs typeface="Helvetica"/>
                <a:sym typeface="Helvetica"/>
              </a:rPr>
              <a:t>, No Preservatives, and no artificial </a:t>
            </a:r>
            <a:r>
              <a:rPr sz="1400" b="1" kern="0" dirty="0" err="1">
                <a:solidFill>
                  <a:srgbClr val="00B0F0"/>
                </a:solidFill>
                <a:latin typeface="Helvetica"/>
                <a:cs typeface="Helvetica"/>
                <a:sym typeface="Helvetica"/>
              </a:rPr>
              <a:t>colours</a:t>
            </a:r>
            <a:r>
              <a:rPr sz="1400" b="1" kern="0" dirty="0">
                <a:solidFill>
                  <a:srgbClr val="00B0F0"/>
                </a:solidFill>
                <a:latin typeface="Helvetica"/>
                <a:cs typeface="Helvetica"/>
                <a:sym typeface="Helvetica"/>
              </a:rPr>
              <a:t>. It is </a:t>
            </a:r>
            <a:r>
              <a:rPr sz="1400" b="1" kern="0" dirty="0" err="1">
                <a:solidFill>
                  <a:srgbClr val="00B0F0"/>
                </a:solidFill>
                <a:latin typeface="Helvetica"/>
                <a:cs typeface="Helvetica"/>
                <a:sym typeface="Helvetica"/>
              </a:rPr>
              <a:t>odourless</a:t>
            </a:r>
            <a:r>
              <a:rPr sz="1400" b="1" kern="0" dirty="0">
                <a:solidFill>
                  <a:srgbClr val="00B0F0"/>
                </a:solidFill>
                <a:latin typeface="Helvetica"/>
                <a:cs typeface="Helvetica"/>
                <a:sym typeface="Helvetica"/>
              </a:rPr>
              <a:t> and tasteless making is easier for your baby to take. </a:t>
            </a:r>
            <a:br>
              <a:rPr sz="1400" kern="0" dirty="0">
                <a:solidFill>
                  <a:srgbClr val="000000"/>
                </a:solidFill>
                <a:latin typeface="Helvetica"/>
                <a:cs typeface="Helvetica"/>
                <a:sym typeface="Helvetica"/>
              </a:rPr>
            </a:br>
            <a:endParaRPr sz="1400" kern="0" dirty="0">
              <a:solidFill>
                <a:srgbClr val="000000"/>
              </a:solidFill>
              <a:latin typeface="Helvetica"/>
              <a:cs typeface="Helvetica"/>
              <a:sym typeface="Helvetica"/>
            </a:endParaRPr>
          </a:p>
          <a:p>
            <a:pPr marL="171450" lvl="1" defTabSz="342900" hangingPunct="0">
              <a:lnSpc>
                <a:spcPct val="80000"/>
              </a:lnSpc>
              <a:spcBef>
                <a:spcPts val="75"/>
              </a:spcBef>
              <a:buSzPct val="100000"/>
              <a:defRPr sz="2500">
                <a:latin typeface="Helvetica"/>
                <a:ea typeface="Helvetica"/>
                <a:cs typeface="Helvetica"/>
                <a:sym typeface="Helvetica"/>
              </a:defRPr>
            </a:pPr>
            <a:r>
              <a:rPr sz="1400" b="1" kern="0" dirty="0">
                <a:solidFill>
                  <a:srgbClr val="773F9B">
                    <a:lumMod val="75000"/>
                  </a:srgbClr>
                </a:solidFill>
                <a:latin typeface="Helvetica"/>
                <a:cs typeface="Helvetica"/>
                <a:sym typeface="Helvetica"/>
              </a:rPr>
              <a:t>Why? </a:t>
            </a:r>
            <a:r>
              <a:rPr sz="1400" kern="0" dirty="0">
                <a:solidFill>
                  <a:srgbClr val="773F9B">
                    <a:lumMod val="75000"/>
                  </a:srgbClr>
                </a:solidFill>
                <a:latin typeface="Helvetica"/>
                <a:cs typeface="Helvetica"/>
                <a:sym typeface="Helvetica"/>
              </a:rPr>
              <a:t>– Because  parents are increasingly conscious of what exactly their child is consuming.</a:t>
            </a:r>
            <a:br>
              <a:rPr sz="1400" kern="0" dirty="0">
                <a:solidFill>
                  <a:srgbClr val="000000"/>
                </a:solidFill>
                <a:latin typeface="Helvetica"/>
                <a:cs typeface="Helvetica"/>
                <a:sym typeface="Helvetica"/>
              </a:rPr>
            </a:br>
            <a:endParaRPr sz="1400" kern="0" dirty="0">
              <a:solidFill>
                <a:srgbClr val="000000"/>
              </a:solidFill>
              <a:latin typeface="Helvetica"/>
              <a:cs typeface="Helvetica"/>
              <a:sym typeface="Helvetica"/>
            </a:endParaRPr>
          </a:p>
          <a:p>
            <a:pPr marL="128588" indent="-128588" defTabSz="342900" hangingPunct="0">
              <a:lnSpc>
                <a:spcPct val="80000"/>
              </a:lnSpc>
              <a:spcBef>
                <a:spcPts val="113"/>
              </a:spcBef>
              <a:buSzPct val="100000"/>
              <a:buFont typeface="Arial"/>
              <a:buChar char="•"/>
              <a:defRPr sz="2500">
                <a:latin typeface="Helvetica"/>
                <a:ea typeface="Helvetica"/>
                <a:cs typeface="Helvetica"/>
                <a:sym typeface="Helvetica"/>
              </a:defRPr>
            </a:pPr>
            <a:r>
              <a:rPr sz="1400" b="1" kern="0" dirty="0" err="1">
                <a:solidFill>
                  <a:srgbClr val="00B0F0"/>
                </a:solidFill>
                <a:latin typeface="Helvetica"/>
                <a:cs typeface="Helvetica"/>
                <a:sym typeface="Helvetica"/>
              </a:rPr>
              <a:t>BabyD</a:t>
            </a:r>
            <a:r>
              <a:rPr sz="1400" b="1" kern="0" dirty="0">
                <a:solidFill>
                  <a:srgbClr val="00B0F0"/>
                </a:solidFill>
                <a:latin typeface="Helvetica"/>
                <a:cs typeface="Helvetica"/>
                <a:sym typeface="Helvetica"/>
              </a:rPr>
              <a:t> is also hypoallergenic - formulated in </a:t>
            </a:r>
            <a:r>
              <a:rPr sz="1400" b="1" kern="0" dirty="0" err="1">
                <a:solidFill>
                  <a:srgbClr val="00B0F0"/>
                </a:solidFill>
                <a:latin typeface="Helvetica"/>
                <a:cs typeface="Helvetica"/>
                <a:sym typeface="Helvetica"/>
              </a:rPr>
              <a:t>miglyol</a:t>
            </a:r>
            <a:r>
              <a:rPr sz="1400" b="1" kern="0" dirty="0">
                <a:solidFill>
                  <a:srgbClr val="00B0F0"/>
                </a:solidFill>
                <a:latin typeface="Helvetica"/>
                <a:cs typeface="Helvetica"/>
                <a:sym typeface="Helvetica"/>
              </a:rPr>
              <a:t> oil and does not contain peanuts, peanut traces, gluten, lactose, sugars, crustaceans, eggs, fish or soya beans. </a:t>
            </a:r>
            <a:br>
              <a:rPr sz="1400" kern="0" dirty="0">
                <a:solidFill>
                  <a:srgbClr val="000000"/>
                </a:solidFill>
                <a:latin typeface="Helvetica"/>
                <a:cs typeface="Helvetica"/>
                <a:sym typeface="Helvetica"/>
              </a:rPr>
            </a:br>
            <a:endParaRPr sz="1400" kern="0" dirty="0">
              <a:solidFill>
                <a:srgbClr val="000000"/>
              </a:solidFill>
              <a:latin typeface="Helvetica"/>
              <a:cs typeface="Helvetica"/>
              <a:sym typeface="Helvetica"/>
            </a:endParaRPr>
          </a:p>
          <a:p>
            <a:pPr marL="171450" lvl="1" defTabSz="342900" hangingPunct="0">
              <a:lnSpc>
                <a:spcPct val="80000"/>
              </a:lnSpc>
              <a:spcBef>
                <a:spcPts val="75"/>
              </a:spcBef>
              <a:buSzPct val="100000"/>
              <a:defRPr sz="2500">
                <a:latin typeface="Helvetica"/>
                <a:ea typeface="Helvetica"/>
                <a:cs typeface="Helvetica"/>
                <a:sym typeface="Helvetica"/>
              </a:defRPr>
            </a:pPr>
            <a:r>
              <a:rPr sz="1400" b="1" kern="0" dirty="0">
                <a:solidFill>
                  <a:srgbClr val="773F9B">
                    <a:lumMod val="75000"/>
                  </a:srgbClr>
                </a:solidFill>
                <a:latin typeface="Helvetica"/>
                <a:cs typeface="Helvetica"/>
                <a:sym typeface="Helvetica"/>
              </a:rPr>
              <a:t>Why? </a:t>
            </a:r>
            <a:r>
              <a:rPr sz="1400" kern="0" dirty="0">
                <a:solidFill>
                  <a:srgbClr val="773F9B">
                    <a:lumMod val="75000"/>
                  </a:srgbClr>
                </a:solidFill>
                <a:latin typeface="Helvetica"/>
                <a:cs typeface="Helvetica"/>
                <a:sym typeface="Helvetica"/>
              </a:rPr>
              <a:t>When children are born there is no way of knowing what they are allergic to. Baby D eliminates this concern. </a:t>
            </a:r>
          </a:p>
        </p:txBody>
      </p:sp>
      <p:sp>
        <p:nvSpPr>
          <p:cNvPr id="7" name="Shape 190">
            <a:extLst>
              <a:ext uri="{FF2B5EF4-FFF2-40B4-BE49-F238E27FC236}">
                <a16:creationId xmlns:a16="http://schemas.microsoft.com/office/drawing/2014/main" id="{682FD216-D3AC-4549-9E3D-95A8CB65C001}"/>
              </a:ext>
            </a:extLst>
          </p:cNvPr>
          <p:cNvSpPr/>
          <p:nvPr/>
        </p:nvSpPr>
        <p:spPr>
          <a:xfrm>
            <a:off x="4872677" y="2300931"/>
            <a:ext cx="4167871" cy="2489912"/>
          </a:xfrm>
          <a:prstGeom prst="rect">
            <a:avLst/>
          </a:prstGeom>
          <a:ln w="12700">
            <a:miter lim="400000"/>
          </a:ln>
          <a:extLst>
            <a:ext uri="{C572A759-6A51-4108-AA02-DFA0A04FC94B}">
              <ma14:wrappingTextBoxFlag xmlns="" xmlns:ma14="http://schemas.microsoft.com/office/mac/drawingml/2011/main" val="1"/>
            </a:ext>
          </a:extLst>
        </p:spPr>
        <p:txBody>
          <a:bodyPr wrap="square" lIns="19050" tIns="19050" rIns="19050" bIns="19050" anchor="ctr">
            <a:spAutoFit/>
          </a:bodyPr>
          <a:lstStyle/>
          <a:p>
            <a:pPr marL="128588" indent="-128588" defTabSz="342900" hangingPunct="0">
              <a:lnSpc>
                <a:spcPct val="80000"/>
              </a:lnSpc>
              <a:spcBef>
                <a:spcPts val="113"/>
              </a:spcBef>
              <a:buSzPct val="100000"/>
              <a:buFont typeface="Arial"/>
              <a:buChar char="•"/>
              <a:defRPr sz="2500">
                <a:latin typeface="Helvetica"/>
                <a:ea typeface="Helvetica"/>
                <a:cs typeface="Helvetica"/>
                <a:sym typeface="Helvetica"/>
              </a:defRPr>
            </a:pPr>
            <a:r>
              <a:rPr sz="1400" b="1" kern="0" dirty="0">
                <a:solidFill>
                  <a:srgbClr val="00B0F0"/>
                </a:solidFill>
                <a:latin typeface="Helvetica"/>
                <a:cs typeface="Helvetica"/>
                <a:sym typeface="Helvetica"/>
              </a:rPr>
              <a:t>Each bottle of Baby D is secured with a child resistant cap and a tamper proof seal.</a:t>
            </a:r>
            <a:br>
              <a:rPr sz="1400" kern="0" dirty="0">
                <a:solidFill>
                  <a:srgbClr val="000000"/>
                </a:solidFill>
                <a:latin typeface="Helvetica"/>
                <a:cs typeface="Helvetica"/>
                <a:sym typeface="Helvetica"/>
              </a:rPr>
            </a:br>
            <a:endParaRPr sz="1400" kern="0" dirty="0">
              <a:solidFill>
                <a:srgbClr val="773F9B">
                  <a:lumMod val="75000"/>
                </a:srgbClr>
              </a:solidFill>
              <a:latin typeface="Helvetica"/>
              <a:cs typeface="Helvetica"/>
              <a:sym typeface="Helvetica"/>
            </a:endParaRPr>
          </a:p>
          <a:p>
            <a:pPr marL="171450" lvl="1" defTabSz="342900" hangingPunct="0">
              <a:lnSpc>
                <a:spcPct val="80000"/>
              </a:lnSpc>
              <a:spcBef>
                <a:spcPts val="75"/>
              </a:spcBef>
              <a:buSzPct val="100000"/>
              <a:defRPr sz="2500">
                <a:latin typeface="Helvetica"/>
                <a:ea typeface="Helvetica"/>
                <a:cs typeface="Helvetica"/>
                <a:sym typeface="Helvetica"/>
              </a:defRPr>
            </a:pPr>
            <a:r>
              <a:rPr sz="1400" b="1" kern="0" dirty="0">
                <a:solidFill>
                  <a:srgbClr val="773F9B">
                    <a:lumMod val="75000"/>
                  </a:srgbClr>
                </a:solidFill>
                <a:latin typeface="Helvetica"/>
                <a:cs typeface="Helvetica"/>
                <a:sym typeface="Helvetica"/>
              </a:rPr>
              <a:t>Why? </a:t>
            </a:r>
            <a:r>
              <a:rPr sz="1400" kern="0" dirty="0">
                <a:solidFill>
                  <a:srgbClr val="773F9B">
                    <a:lumMod val="75000"/>
                  </a:srgbClr>
                </a:solidFill>
                <a:latin typeface="Helvetica"/>
                <a:cs typeface="Helvetica"/>
                <a:sym typeface="Helvetica"/>
              </a:rPr>
              <a:t>This </a:t>
            </a:r>
            <a:r>
              <a:rPr lang="en-GB" sz="1400" kern="0" dirty="0">
                <a:solidFill>
                  <a:srgbClr val="773F9B">
                    <a:lumMod val="75000"/>
                  </a:srgbClr>
                </a:solidFill>
                <a:latin typeface="Helvetica"/>
                <a:cs typeface="Helvetica"/>
                <a:sym typeface="Helvetica"/>
              </a:rPr>
              <a:t>removes the risk of </a:t>
            </a:r>
            <a:r>
              <a:rPr sz="1400" kern="0" dirty="0">
                <a:solidFill>
                  <a:srgbClr val="773F9B">
                    <a:lumMod val="75000"/>
                  </a:srgbClr>
                </a:solidFill>
                <a:latin typeface="Helvetica"/>
                <a:cs typeface="Helvetica"/>
                <a:sym typeface="Helvetica"/>
              </a:rPr>
              <a:t>your child </a:t>
            </a:r>
            <a:r>
              <a:rPr lang="en-GB" sz="1400" kern="0" dirty="0">
                <a:solidFill>
                  <a:srgbClr val="773F9B">
                    <a:lumMod val="75000"/>
                  </a:srgbClr>
                </a:solidFill>
                <a:latin typeface="Helvetica"/>
                <a:cs typeface="Helvetica"/>
                <a:sym typeface="Helvetica"/>
              </a:rPr>
              <a:t>o</a:t>
            </a:r>
            <a:r>
              <a:rPr sz="1400" kern="0" dirty="0">
                <a:solidFill>
                  <a:srgbClr val="773F9B">
                    <a:lumMod val="75000"/>
                  </a:srgbClr>
                </a:solidFill>
                <a:latin typeface="Helvetica"/>
                <a:cs typeface="Helvetica"/>
                <a:sym typeface="Helvetica"/>
              </a:rPr>
              <a:t>pen</a:t>
            </a:r>
            <a:r>
              <a:rPr lang="en-GB" sz="1400" kern="0" dirty="0" err="1">
                <a:solidFill>
                  <a:srgbClr val="773F9B">
                    <a:lumMod val="75000"/>
                  </a:srgbClr>
                </a:solidFill>
                <a:latin typeface="Helvetica"/>
                <a:cs typeface="Helvetica"/>
                <a:sym typeface="Helvetica"/>
              </a:rPr>
              <a:t>ing</a:t>
            </a:r>
            <a:r>
              <a:rPr sz="1400" kern="0" dirty="0">
                <a:solidFill>
                  <a:srgbClr val="773F9B">
                    <a:lumMod val="75000"/>
                  </a:srgbClr>
                </a:solidFill>
                <a:latin typeface="Helvetica"/>
                <a:cs typeface="Helvetica"/>
                <a:sym typeface="Helvetica"/>
              </a:rPr>
              <a:t> and </a:t>
            </a:r>
            <a:r>
              <a:rPr sz="1400" kern="0" dirty="0" err="1">
                <a:solidFill>
                  <a:srgbClr val="773F9B">
                    <a:lumMod val="75000"/>
                  </a:srgbClr>
                </a:solidFill>
                <a:latin typeface="Helvetica"/>
                <a:cs typeface="Helvetica"/>
                <a:sym typeface="Helvetica"/>
              </a:rPr>
              <a:t>consum</a:t>
            </a:r>
            <a:r>
              <a:rPr lang="en-GB" sz="1400" kern="0" dirty="0" err="1">
                <a:solidFill>
                  <a:srgbClr val="773F9B">
                    <a:lumMod val="75000"/>
                  </a:srgbClr>
                </a:solidFill>
                <a:latin typeface="Helvetica"/>
                <a:cs typeface="Helvetica"/>
                <a:sym typeface="Helvetica"/>
              </a:rPr>
              <a:t>ing</a:t>
            </a:r>
            <a:r>
              <a:rPr sz="1400" kern="0" dirty="0">
                <a:solidFill>
                  <a:srgbClr val="773F9B">
                    <a:lumMod val="75000"/>
                  </a:srgbClr>
                </a:solidFill>
                <a:latin typeface="Helvetica"/>
                <a:cs typeface="Helvetica"/>
                <a:sym typeface="Helvetica"/>
              </a:rPr>
              <a:t> more than their recommended daily allowance</a:t>
            </a:r>
            <a:r>
              <a:rPr lang="en-GB" sz="1400" kern="0" dirty="0">
                <a:solidFill>
                  <a:srgbClr val="773F9B">
                    <a:lumMod val="75000"/>
                  </a:srgbClr>
                </a:solidFill>
                <a:latin typeface="Helvetica"/>
                <a:cs typeface="Helvetica"/>
                <a:sym typeface="Helvetica"/>
              </a:rPr>
              <a:t>. Overdose can occur with Vitamin D as it accumulates in the body</a:t>
            </a:r>
            <a:r>
              <a:rPr lang="en-GB" sz="1400" kern="0" dirty="0">
                <a:solidFill>
                  <a:srgbClr val="000000"/>
                </a:solidFill>
                <a:latin typeface="Helvetica"/>
                <a:cs typeface="Helvetica"/>
                <a:sym typeface="Helvetica"/>
              </a:rPr>
              <a:t>. </a:t>
            </a:r>
            <a:br>
              <a:rPr sz="1400" kern="0" dirty="0">
                <a:solidFill>
                  <a:srgbClr val="000000"/>
                </a:solidFill>
                <a:latin typeface="Helvetica"/>
                <a:cs typeface="Helvetica"/>
                <a:sym typeface="Helvetica"/>
              </a:rPr>
            </a:br>
            <a:endParaRPr sz="1400" kern="0" dirty="0">
              <a:solidFill>
                <a:srgbClr val="000000"/>
              </a:solidFill>
              <a:latin typeface="Helvetica"/>
              <a:cs typeface="Helvetica"/>
              <a:sym typeface="Helvetica"/>
            </a:endParaRPr>
          </a:p>
          <a:p>
            <a:pPr marL="128588" indent="-128588" defTabSz="342900" hangingPunct="0">
              <a:lnSpc>
                <a:spcPct val="80000"/>
              </a:lnSpc>
              <a:spcBef>
                <a:spcPts val="113"/>
              </a:spcBef>
              <a:buSzPct val="100000"/>
              <a:buFont typeface="Arial"/>
              <a:buChar char="•"/>
              <a:defRPr sz="2500">
                <a:latin typeface="Helvetica"/>
                <a:ea typeface="Helvetica"/>
                <a:cs typeface="Helvetica"/>
                <a:sym typeface="Helvetica"/>
              </a:defRPr>
            </a:pPr>
            <a:r>
              <a:rPr sz="1400" b="1" kern="0" dirty="0">
                <a:solidFill>
                  <a:srgbClr val="00B0F0"/>
                </a:solidFill>
                <a:latin typeface="Helvetica"/>
                <a:cs typeface="Helvetica"/>
                <a:sym typeface="Helvetica"/>
              </a:rPr>
              <a:t>Each bottle of Baby D also has a plastic seal under the cap with only a narrow opening to allow the syringe to pass it</a:t>
            </a:r>
            <a:br>
              <a:rPr sz="1400" kern="0" dirty="0">
                <a:solidFill>
                  <a:srgbClr val="000000"/>
                </a:solidFill>
                <a:latin typeface="Helvetica"/>
                <a:cs typeface="Helvetica"/>
                <a:sym typeface="Helvetica"/>
              </a:rPr>
            </a:br>
            <a:endParaRPr sz="1400" kern="0" dirty="0">
              <a:solidFill>
                <a:srgbClr val="773F9B">
                  <a:lumMod val="75000"/>
                </a:srgbClr>
              </a:solidFill>
              <a:latin typeface="Helvetica"/>
              <a:cs typeface="Helvetica"/>
              <a:sym typeface="Helvetica"/>
            </a:endParaRPr>
          </a:p>
          <a:p>
            <a:pPr marL="171450" lvl="1" defTabSz="342900" hangingPunct="0">
              <a:lnSpc>
                <a:spcPct val="80000"/>
              </a:lnSpc>
              <a:spcBef>
                <a:spcPts val="75"/>
              </a:spcBef>
              <a:buSzPct val="100000"/>
              <a:defRPr sz="2500">
                <a:latin typeface="Helvetica"/>
                <a:ea typeface="Helvetica"/>
                <a:cs typeface="Helvetica"/>
                <a:sym typeface="Helvetica"/>
              </a:defRPr>
            </a:pPr>
            <a:r>
              <a:rPr sz="1400" b="1" kern="0" dirty="0">
                <a:solidFill>
                  <a:srgbClr val="773F9B">
                    <a:lumMod val="75000"/>
                  </a:srgbClr>
                </a:solidFill>
                <a:latin typeface="Helvetica"/>
                <a:cs typeface="Helvetica"/>
                <a:sym typeface="Helvetica"/>
              </a:rPr>
              <a:t>Why? </a:t>
            </a:r>
            <a:r>
              <a:rPr sz="1400" kern="0" dirty="0">
                <a:solidFill>
                  <a:srgbClr val="773F9B">
                    <a:lumMod val="75000"/>
                  </a:srgbClr>
                </a:solidFill>
                <a:latin typeface="Helvetica"/>
                <a:cs typeface="Helvetica"/>
                <a:sym typeface="Helvetica"/>
              </a:rPr>
              <a:t>This means that if your bottle of Baby D topples you wont lose it’s whole contents.</a:t>
            </a:r>
            <a:r>
              <a:rPr lang="en-GB" sz="1400" kern="0" dirty="0">
                <a:solidFill>
                  <a:srgbClr val="773F9B">
                    <a:lumMod val="75000"/>
                  </a:srgbClr>
                </a:solidFill>
                <a:latin typeface="Helvetica"/>
                <a:cs typeface="Helvetica"/>
                <a:sym typeface="Helvetica"/>
              </a:rPr>
              <a:t> </a:t>
            </a:r>
            <a:endParaRPr sz="1400" kern="0" dirty="0">
              <a:solidFill>
                <a:srgbClr val="773F9B">
                  <a:lumMod val="75000"/>
                </a:srgbClr>
              </a:solidFill>
              <a:latin typeface="Helvetica"/>
              <a:cs typeface="Helvetica"/>
              <a:sym typeface="Helvetica"/>
            </a:endParaRPr>
          </a:p>
        </p:txBody>
      </p:sp>
      <p:sp>
        <p:nvSpPr>
          <p:cNvPr id="8" name="Shape 198">
            <a:extLst>
              <a:ext uri="{FF2B5EF4-FFF2-40B4-BE49-F238E27FC236}">
                <a16:creationId xmlns:a16="http://schemas.microsoft.com/office/drawing/2014/main" id="{F3040B01-F807-47CC-9530-FB3E30EE900F}"/>
              </a:ext>
            </a:extLst>
          </p:cNvPr>
          <p:cNvSpPr/>
          <p:nvPr/>
        </p:nvSpPr>
        <p:spPr>
          <a:xfrm flipV="1">
            <a:off x="4742224" y="3105323"/>
            <a:ext cx="0" cy="1086844"/>
          </a:xfrm>
          <a:prstGeom prst="line">
            <a:avLst/>
          </a:prstGeom>
          <a:ln w="25400">
            <a:solidFill>
              <a:srgbClr val="000000"/>
            </a:solidFill>
            <a:custDash>
              <a:ds d="200000" sp="200000"/>
            </a:custDash>
            <a:miter lim="400000"/>
          </a:ln>
        </p:spPr>
        <p:txBody>
          <a:bodyPr lIns="19050" tIns="19050" rIns="19050" bIns="19050" anchor="ctr"/>
          <a:lstStyle/>
          <a:p>
            <a:pPr algn="ctr" defTabSz="309563" hangingPunct="0">
              <a:defRPr sz="3200"/>
            </a:pPr>
            <a:endParaRPr sz="1200" kern="0">
              <a:solidFill>
                <a:srgbClr val="000000"/>
              </a:solidFill>
              <a:latin typeface="Helvetica Light"/>
              <a:sym typeface="Helvetica Light"/>
            </a:endParaRPr>
          </a:p>
        </p:txBody>
      </p:sp>
    </p:spTree>
    <p:extLst>
      <p:ext uri="{BB962C8B-B14F-4D97-AF65-F5344CB8AC3E}">
        <p14:creationId xmlns:p14="http://schemas.microsoft.com/office/powerpoint/2010/main" val="1299316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42900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sp>
        <p:nvSpPr>
          <p:cNvPr id="6" name="TextBox 5">
            <a:extLst>
              <a:ext uri="{FF2B5EF4-FFF2-40B4-BE49-F238E27FC236}">
                <a16:creationId xmlns:a16="http://schemas.microsoft.com/office/drawing/2014/main" id="{3F586A1F-15E1-44EE-B98C-554CC0401CBE}"/>
              </a:ext>
            </a:extLst>
          </p:cNvPr>
          <p:cNvSpPr txBox="1"/>
          <p:nvPr/>
        </p:nvSpPr>
        <p:spPr>
          <a:xfrm>
            <a:off x="108969" y="266366"/>
            <a:ext cx="3564396" cy="523220"/>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prstClr val="white"/>
                </a:solidFill>
                <a:effectLst/>
                <a:uLnTx/>
                <a:uFillTx/>
                <a:latin typeface="Arial"/>
                <a:ea typeface="+mn-ea"/>
                <a:cs typeface="Arial"/>
              </a:rPr>
              <a:t>Vitamin D Range </a:t>
            </a:r>
          </a:p>
        </p:txBody>
      </p:sp>
      <p:pic>
        <p:nvPicPr>
          <p:cNvPr id="3" name="Picture 2">
            <a:extLst>
              <a:ext uri="{FF2B5EF4-FFF2-40B4-BE49-F238E27FC236}">
                <a16:creationId xmlns:a16="http://schemas.microsoft.com/office/drawing/2014/main" id="{2752936C-2B1C-48D7-9DB6-CF4A611F46A5}"/>
              </a:ext>
            </a:extLst>
          </p:cNvPr>
          <p:cNvPicPr>
            <a:picLocks noChangeAspect="1"/>
          </p:cNvPicPr>
          <p:nvPr/>
        </p:nvPicPr>
        <p:blipFill rotWithShape="1">
          <a:blip r:embed="rId3"/>
          <a:srcRect b="29759"/>
          <a:stretch/>
        </p:blipFill>
        <p:spPr>
          <a:xfrm>
            <a:off x="493111" y="2260176"/>
            <a:ext cx="1519182" cy="799283"/>
          </a:xfrm>
          <a:prstGeom prst="rect">
            <a:avLst/>
          </a:prstGeom>
        </p:spPr>
      </p:pic>
      <p:pic>
        <p:nvPicPr>
          <p:cNvPr id="4" name="Picture 3">
            <a:extLst>
              <a:ext uri="{FF2B5EF4-FFF2-40B4-BE49-F238E27FC236}">
                <a16:creationId xmlns:a16="http://schemas.microsoft.com/office/drawing/2014/main" id="{5E524AF9-13D1-4F47-8D0B-2A1A1A964CA7}"/>
              </a:ext>
            </a:extLst>
          </p:cNvPr>
          <p:cNvPicPr>
            <a:picLocks noChangeAspect="1"/>
          </p:cNvPicPr>
          <p:nvPr/>
        </p:nvPicPr>
        <p:blipFill rotWithShape="1">
          <a:blip r:embed="rId4"/>
          <a:srcRect l="65647" t="39881" r="12201" b="23625"/>
          <a:stretch/>
        </p:blipFill>
        <p:spPr>
          <a:xfrm>
            <a:off x="4935771" y="2304733"/>
            <a:ext cx="2165037" cy="1003145"/>
          </a:xfrm>
          <a:prstGeom prst="rect">
            <a:avLst/>
          </a:prstGeom>
        </p:spPr>
      </p:pic>
      <p:pic>
        <p:nvPicPr>
          <p:cNvPr id="7" name="Picture 6">
            <a:extLst>
              <a:ext uri="{FF2B5EF4-FFF2-40B4-BE49-F238E27FC236}">
                <a16:creationId xmlns:a16="http://schemas.microsoft.com/office/drawing/2014/main" id="{E592ACC4-80A7-4E6B-9519-4B9ED51EDD4A}"/>
              </a:ext>
            </a:extLst>
          </p:cNvPr>
          <p:cNvPicPr>
            <a:picLocks noChangeAspect="1"/>
          </p:cNvPicPr>
          <p:nvPr/>
        </p:nvPicPr>
        <p:blipFill rotWithShape="1">
          <a:blip r:embed="rId5"/>
          <a:srcRect l="67325" t="44400" r="16138" b="19200"/>
          <a:stretch/>
        </p:blipFill>
        <p:spPr>
          <a:xfrm>
            <a:off x="7230300" y="2267164"/>
            <a:ext cx="1828612" cy="1131999"/>
          </a:xfrm>
          <a:prstGeom prst="rect">
            <a:avLst/>
          </a:prstGeom>
        </p:spPr>
      </p:pic>
      <p:pic>
        <p:nvPicPr>
          <p:cNvPr id="10" name="Picture 9">
            <a:extLst>
              <a:ext uri="{FF2B5EF4-FFF2-40B4-BE49-F238E27FC236}">
                <a16:creationId xmlns:a16="http://schemas.microsoft.com/office/drawing/2014/main" id="{5DE7EFD4-73E6-46F9-930A-8EE46C483F50}"/>
              </a:ext>
            </a:extLst>
          </p:cNvPr>
          <p:cNvPicPr>
            <a:picLocks noChangeAspect="1"/>
          </p:cNvPicPr>
          <p:nvPr/>
        </p:nvPicPr>
        <p:blipFill rotWithShape="1">
          <a:blip r:embed="rId6"/>
          <a:srcRect l="13002" t="38867" r="13499" b="33583"/>
          <a:stretch/>
        </p:blipFill>
        <p:spPr>
          <a:xfrm>
            <a:off x="7621843" y="3309466"/>
            <a:ext cx="796565" cy="298580"/>
          </a:xfrm>
          <a:prstGeom prst="rect">
            <a:avLst/>
          </a:prstGeom>
        </p:spPr>
      </p:pic>
      <p:pic>
        <p:nvPicPr>
          <p:cNvPr id="1028" name="Picture 4" descr="Kora Healthcare Baby D Vitamin D3 Drops 15ml | Inish Pharmacy ...">
            <a:extLst>
              <a:ext uri="{FF2B5EF4-FFF2-40B4-BE49-F238E27FC236}">
                <a16:creationId xmlns:a16="http://schemas.microsoft.com/office/drawing/2014/main" id="{96E98A11-105C-486E-8C98-F2C8ECC9082D}"/>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9761" t="14344" r="16511" b="5901"/>
          <a:stretch/>
        </p:blipFill>
        <p:spPr bwMode="auto">
          <a:xfrm>
            <a:off x="576094" y="3212878"/>
            <a:ext cx="1539704" cy="1926905"/>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B2B3F6A-B2BC-4DA5-A98B-B900C315545D}"/>
              </a:ext>
            </a:extLst>
          </p:cNvPr>
          <p:cNvSpPr txBox="1"/>
          <p:nvPr/>
        </p:nvSpPr>
        <p:spPr>
          <a:xfrm>
            <a:off x="3243819" y="4524087"/>
            <a:ext cx="1211247" cy="276999"/>
          </a:xfrm>
          <a:prstGeom prst="rect">
            <a:avLst/>
          </a:prstGeom>
          <a:noFill/>
          <a:ln>
            <a:noFill/>
          </a:ln>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200iu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Pump</a:t>
            </a:r>
          </a:p>
        </p:txBody>
      </p:sp>
      <p:sp>
        <p:nvSpPr>
          <p:cNvPr id="19" name="TextBox 18">
            <a:extLst>
              <a:ext uri="{FF2B5EF4-FFF2-40B4-BE49-F238E27FC236}">
                <a16:creationId xmlns:a16="http://schemas.microsoft.com/office/drawing/2014/main" id="{6FDD4758-2FDB-4E9C-8AEF-A0BA20A636C8}"/>
              </a:ext>
            </a:extLst>
          </p:cNvPr>
          <p:cNvSpPr txBox="1"/>
          <p:nvPr/>
        </p:nvSpPr>
        <p:spPr>
          <a:xfrm>
            <a:off x="524913" y="5340966"/>
            <a:ext cx="1519182" cy="415498"/>
          </a:xfrm>
          <a:prstGeom prst="rect">
            <a:avLst/>
          </a:prstGeom>
          <a:noFill/>
          <a:ln>
            <a:noFill/>
          </a:ln>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1050" b="1" i="0" u="none" strike="noStrike" kern="1200" cap="none" spc="0" normalizeH="0" baseline="0" noProof="0" dirty="0">
                <a:ln>
                  <a:noFill/>
                </a:ln>
                <a:solidFill>
                  <a:sysClr val="windowText" lastClr="000000"/>
                </a:solidFill>
                <a:effectLst/>
                <a:uLnTx/>
                <a:uFillTx/>
                <a:latin typeface="Arial"/>
                <a:ea typeface="+mn-ea"/>
                <a:cs typeface="Arial"/>
              </a:rPr>
              <a:t>Existing </a:t>
            </a:r>
            <a:r>
              <a:rPr kumimoji="0" lang="en-IE" sz="1050" b="1" i="0" u="none" strike="noStrike" kern="1200" cap="none" spc="0" normalizeH="0" baseline="0" noProof="0" dirty="0" err="1">
                <a:ln>
                  <a:noFill/>
                </a:ln>
                <a:solidFill>
                  <a:sysClr val="windowText" lastClr="000000"/>
                </a:solidFill>
                <a:effectLst/>
                <a:uLnTx/>
                <a:uFillTx/>
                <a:latin typeface="Arial"/>
                <a:ea typeface="+mn-ea"/>
                <a:cs typeface="Arial"/>
              </a:rPr>
              <a:t>30ml</a:t>
            </a:r>
            <a:r>
              <a:rPr kumimoji="0" lang="en-IE" sz="1050" b="1" i="0" u="none" strike="noStrike" kern="1200" cap="none" spc="0" normalizeH="0" baseline="0" noProof="0" dirty="0">
                <a:ln>
                  <a:noFill/>
                </a:ln>
                <a:solidFill>
                  <a:sysClr val="windowText" lastClr="000000"/>
                </a:solidFill>
                <a:effectLst/>
                <a:uLnTx/>
                <a:uFillTx/>
                <a:latin typeface="Arial"/>
                <a:ea typeface="+mn-ea"/>
                <a:cs typeface="Arial"/>
              </a:rPr>
              <a:t> Bottle and Syringe</a:t>
            </a:r>
          </a:p>
        </p:txBody>
      </p:sp>
      <p:pic>
        <p:nvPicPr>
          <p:cNvPr id="20" name="Picture 19">
            <a:extLst>
              <a:ext uri="{FF2B5EF4-FFF2-40B4-BE49-F238E27FC236}">
                <a16:creationId xmlns:a16="http://schemas.microsoft.com/office/drawing/2014/main" id="{D084EAE6-5856-49D1-A476-6ACE519DC2BC}"/>
              </a:ext>
            </a:extLst>
          </p:cNvPr>
          <p:cNvPicPr>
            <a:picLocks noChangeAspect="1"/>
          </p:cNvPicPr>
          <p:nvPr/>
        </p:nvPicPr>
        <p:blipFill rotWithShape="1">
          <a:blip r:embed="rId8"/>
          <a:srcRect l="54266" t="5900" r="19831" b="3801"/>
          <a:stretch/>
        </p:blipFill>
        <p:spPr>
          <a:xfrm>
            <a:off x="5520689" y="3524000"/>
            <a:ext cx="375994" cy="874198"/>
          </a:xfrm>
          <a:prstGeom prst="rect">
            <a:avLst/>
          </a:prstGeom>
        </p:spPr>
      </p:pic>
      <p:pic>
        <p:nvPicPr>
          <p:cNvPr id="21" name="Picture 20">
            <a:extLst>
              <a:ext uri="{FF2B5EF4-FFF2-40B4-BE49-F238E27FC236}">
                <a16:creationId xmlns:a16="http://schemas.microsoft.com/office/drawing/2014/main" id="{4A0B560A-8FA4-4580-A9F4-63C5B7A43D9B}"/>
              </a:ext>
            </a:extLst>
          </p:cNvPr>
          <p:cNvPicPr>
            <a:picLocks noChangeAspect="1"/>
          </p:cNvPicPr>
          <p:nvPr/>
        </p:nvPicPr>
        <p:blipFill rotWithShape="1">
          <a:blip r:embed="rId8"/>
          <a:srcRect l="54266" t="5900" r="19831" b="3801"/>
          <a:stretch/>
        </p:blipFill>
        <p:spPr>
          <a:xfrm>
            <a:off x="7840779" y="4505795"/>
            <a:ext cx="375994" cy="874198"/>
          </a:xfrm>
          <a:prstGeom prst="rect">
            <a:avLst/>
          </a:prstGeom>
        </p:spPr>
      </p:pic>
      <p:sp>
        <p:nvSpPr>
          <p:cNvPr id="22" name="TextBox 21">
            <a:extLst>
              <a:ext uri="{FF2B5EF4-FFF2-40B4-BE49-F238E27FC236}">
                <a16:creationId xmlns:a16="http://schemas.microsoft.com/office/drawing/2014/main" id="{36F4EDA9-05F2-46E5-8DE8-7C630A04DB18}"/>
              </a:ext>
            </a:extLst>
          </p:cNvPr>
          <p:cNvSpPr txBox="1"/>
          <p:nvPr/>
        </p:nvSpPr>
        <p:spPr>
          <a:xfrm>
            <a:off x="5156645" y="4524086"/>
            <a:ext cx="1211247" cy="276999"/>
          </a:xfrm>
          <a:prstGeom prst="rect">
            <a:avLst/>
          </a:prstGeom>
          <a:noFill/>
          <a:ln>
            <a:noFill/>
          </a:ln>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400iu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Spray</a:t>
            </a:r>
          </a:p>
        </p:txBody>
      </p:sp>
      <p:sp>
        <p:nvSpPr>
          <p:cNvPr id="23" name="TextBox 22">
            <a:extLst>
              <a:ext uri="{FF2B5EF4-FFF2-40B4-BE49-F238E27FC236}">
                <a16:creationId xmlns:a16="http://schemas.microsoft.com/office/drawing/2014/main" id="{3DBA06D7-80B6-4D13-ACAB-FBAAD0A58330}"/>
              </a:ext>
            </a:extLst>
          </p:cNvPr>
          <p:cNvSpPr txBox="1"/>
          <p:nvPr/>
        </p:nvSpPr>
        <p:spPr>
          <a:xfrm>
            <a:off x="7397306" y="3648499"/>
            <a:ext cx="1211247" cy="646331"/>
          </a:xfrm>
          <a:prstGeom prst="rect">
            <a:avLst/>
          </a:prstGeom>
          <a:noFill/>
          <a:ln>
            <a:noFill/>
          </a:ln>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400iu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 </a:t>
            </a: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1000iu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 </a:t>
            </a: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2000iu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Capsule</a:t>
            </a:r>
          </a:p>
        </p:txBody>
      </p:sp>
      <p:sp>
        <p:nvSpPr>
          <p:cNvPr id="24" name="TextBox 23">
            <a:extLst>
              <a:ext uri="{FF2B5EF4-FFF2-40B4-BE49-F238E27FC236}">
                <a16:creationId xmlns:a16="http://schemas.microsoft.com/office/drawing/2014/main" id="{F3A01D45-8EF7-4F11-96A5-5AEDEFD7AC6E}"/>
              </a:ext>
            </a:extLst>
          </p:cNvPr>
          <p:cNvSpPr txBox="1"/>
          <p:nvPr/>
        </p:nvSpPr>
        <p:spPr>
          <a:xfrm>
            <a:off x="7305390" y="5479465"/>
            <a:ext cx="1678431" cy="276999"/>
          </a:xfrm>
          <a:prstGeom prst="rect">
            <a:avLst/>
          </a:prstGeom>
          <a:noFill/>
          <a:ln>
            <a:noFill/>
          </a:ln>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400iu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 </a:t>
            </a:r>
            <a:r>
              <a:rPr kumimoji="0" lang="en-IE" sz="1200" b="1" i="0" u="none" strike="noStrike" kern="1200" cap="none" spc="0" normalizeH="0" baseline="0" noProof="0" dirty="0" err="1">
                <a:ln>
                  <a:noFill/>
                </a:ln>
                <a:solidFill>
                  <a:sysClr val="windowText" lastClr="000000"/>
                </a:solidFill>
                <a:effectLst/>
                <a:uLnTx/>
                <a:uFillTx/>
                <a:latin typeface="Arial"/>
                <a:ea typeface="+mn-ea"/>
                <a:cs typeface="Arial"/>
              </a:rPr>
              <a:t>1000iu</a:t>
            </a:r>
            <a:r>
              <a:rPr kumimoji="0" lang="en-IE" sz="1200" b="1" i="0" u="none" strike="noStrike" kern="1200" cap="none" spc="0" normalizeH="0" baseline="0" noProof="0" dirty="0">
                <a:ln>
                  <a:noFill/>
                </a:ln>
                <a:solidFill>
                  <a:sysClr val="windowText" lastClr="000000"/>
                </a:solidFill>
                <a:effectLst/>
                <a:uLnTx/>
                <a:uFillTx/>
                <a:latin typeface="Arial"/>
                <a:ea typeface="+mn-ea"/>
                <a:cs typeface="Arial"/>
              </a:rPr>
              <a:t> Spray</a:t>
            </a:r>
          </a:p>
        </p:txBody>
      </p:sp>
      <p:sp>
        <p:nvSpPr>
          <p:cNvPr id="5" name="TextBox 4">
            <a:extLst>
              <a:ext uri="{FF2B5EF4-FFF2-40B4-BE49-F238E27FC236}">
                <a16:creationId xmlns:a16="http://schemas.microsoft.com/office/drawing/2014/main" id="{B8A5E309-41F0-406A-88C1-A267DFE7DDBD}"/>
              </a:ext>
            </a:extLst>
          </p:cNvPr>
          <p:cNvSpPr txBox="1"/>
          <p:nvPr/>
        </p:nvSpPr>
        <p:spPr>
          <a:xfrm>
            <a:off x="446600" y="2106757"/>
            <a:ext cx="1506310" cy="300082"/>
          </a:xfrm>
          <a:prstGeom prst="rect">
            <a:avLst/>
          </a:prstGeom>
          <a:solidFill>
            <a:srgbClr val="C1D82F"/>
          </a:solid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1350" b="0" i="0" u="none" strike="noStrike" kern="1200" cap="none" spc="0" normalizeH="0" baseline="0" noProof="0" dirty="0">
                <a:ln>
                  <a:noFill/>
                </a:ln>
                <a:solidFill>
                  <a:prstClr val="black">
                    <a:lumMod val="95000"/>
                    <a:lumOff val="5000"/>
                  </a:prstClr>
                </a:solidFill>
                <a:effectLst/>
                <a:uLnTx/>
                <a:uFillTx/>
                <a:latin typeface="Arial"/>
                <a:ea typeface="+mn-ea"/>
                <a:cs typeface="Arial"/>
              </a:rPr>
              <a:t>  Current Product </a:t>
            </a:r>
          </a:p>
        </p:txBody>
      </p:sp>
      <p:pic>
        <p:nvPicPr>
          <p:cNvPr id="18" name="Picture 17">
            <a:extLst>
              <a:ext uri="{FF2B5EF4-FFF2-40B4-BE49-F238E27FC236}">
                <a16:creationId xmlns:a16="http://schemas.microsoft.com/office/drawing/2014/main" id="{4FD0F98E-15A6-45B1-8FC5-391B942D8E5C}"/>
              </a:ext>
            </a:extLst>
          </p:cNvPr>
          <p:cNvPicPr>
            <a:picLocks noChangeAspect="1"/>
          </p:cNvPicPr>
          <p:nvPr/>
        </p:nvPicPr>
        <p:blipFill rotWithShape="1">
          <a:blip r:embed="rId3"/>
          <a:srcRect b="29759"/>
          <a:stretch/>
        </p:blipFill>
        <p:spPr>
          <a:xfrm>
            <a:off x="3112188" y="2334243"/>
            <a:ext cx="1519182" cy="799283"/>
          </a:xfrm>
          <a:prstGeom prst="rect">
            <a:avLst/>
          </a:prstGeom>
        </p:spPr>
      </p:pic>
      <p:pic>
        <p:nvPicPr>
          <p:cNvPr id="25" name="Picture 24">
            <a:extLst>
              <a:ext uri="{FF2B5EF4-FFF2-40B4-BE49-F238E27FC236}">
                <a16:creationId xmlns:a16="http://schemas.microsoft.com/office/drawing/2014/main" id="{D9516C91-D4DF-410C-B96A-86994D4E7D61}"/>
              </a:ext>
            </a:extLst>
          </p:cNvPr>
          <p:cNvPicPr>
            <a:picLocks noChangeAspect="1"/>
          </p:cNvPicPr>
          <p:nvPr/>
        </p:nvPicPr>
        <p:blipFill rotWithShape="1">
          <a:blip r:embed="rId9"/>
          <a:srcRect l="22938" t="10101" r="51050" b="9050"/>
          <a:stretch/>
        </p:blipFill>
        <p:spPr>
          <a:xfrm>
            <a:off x="3527578" y="3538071"/>
            <a:ext cx="375994" cy="799284"/>
          </a:xfrm>
          <a:prstGeom prst="rect">
            <a:avLst/>
          </a:prstGeom>
        </p:spPr>
      </p:pic>
      <p:sp>
        <p:nvSpPr>
          <p:cNvPr id="26" name="TextBox 25">
            <a:extLst>
              <a:ext uri="{FF2B5EF4-FFF2-40B4-BE49-F238E27FC236}">
                <a16:creationId xmlns:a16="http://schemas.microsoft.com/office/drawing/2014/main" id="{94C5A168-B5E8-4B13-98B8-D43BFB43E8B5}"/>
              </a:ext>
            </a:extLst>
          </p:cNvPr>
          <p:cNvSpPr txBox="1"/>
          <p:nvPr/>
        </p:nvSpPr>
        <p:spPr>
          <a:xfrm>
            <a:off x="3035248" y="2111635"/>
            <a:ext cx="5906785" cy="300082"/>
          </a:xfrm>
          <a:prstGeom prst="rect">
            <a:avLst/>
          </a:prstGeom>
          <a:solidFill>
            <a:srgbClr val="C1D82F"/>
          </a:solid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IE" sz="1350" b="0" i="0" u="none" strike="noStrike" kern="1200" cap="none" spc="0" normalizeH="0" baseline="0" noProof="0" dirty="0">
                <a:ln>
                  <a:noFill/>
                </a:ln>
                <a:solidFill>
                  <a:prstClr val="black">
                    <a:lumMod val="95000"/>
                    <a:lumOff val="5000"/>
                  </a:prstClr>
                </a:solidFill>
                <a:effectLst/>
                <a:uLnTx/>
                <a:uFillTx/>
                <a:latin typeface="Arial"/>
                <a:ea typeface="+mn-ea"/>
                <a:cs typeface="Arial"/>
              </a:rPr>
              <a:t>New Extension Available Sept 2020 (7 </a:t>
            </a:r>
            <a:r>
              <a:rPr kumimoji="0" lang="en-IE" sz="1350" b="0" i="0" u="none" strike="noStrike" kern="1200" cap="none" spc="0" normalizeH="0" baseline="0" noProof="0" dirty="0" err="1">
                <a:ln>
                  <a:noFill/>
                </a:ln>
                <a:solidFill>
                  <a:prstClr val="black">
                    <a:lumMod val="95000"/>
                    <a:lumOff val="5000"/>
                  </a:prstClr>
                </a:solidFill>
                <a:effectLst/>
                <a:uLnTx/>
                <a:uFillTx/>
                <a:latin typeface="Arial"/>
                <a:ea typeface="+mn-ea"/>
                <a:cs typeface="Arial"/>
              </a:rPr>
              <a:t>Sku’s</a:t>
            </a:r>
            <a:r>
              <a:rPr kumimoji="0" lang="en-IE" sz="1350" b="0" i="0" u="none" strike="noStrike" kern="1200" cap="none" spc="0" normalizeH="0" baseline="0" noProof="0" dirty="0">
                <a:ln>
                  <a:noFill/>
                </a:ln>
                <a:solidFill>
                  <a:prstClr val="black">
                    <a:lumMod val="95000"/>
                    <a:lumOff val="5000"/>
                  </a:prstClr>
                </a:solidFill>
                <a:effectLst/>
                <a:uLnTx/>
                <a:uFillTx/>
                <a:latin typeface="Arial"/>
                <a:ea typeface="+mn-ea"/>
                <a:cs typeface="Arial"/>
              </a:rPr>
              <a:t>)  </a:t>
            </a:r>
          </a:p>
        </p:txBody>
      </p:sp>
      <p:pic>
        <p:nvPicPr>
          <p:cNvPr id="8" name="Picture 7">
            <a:extLst>
              <a:ext uri="{FF2B5EF4-FFF2-40B4-BE49-F238E27FC236}">
                <a16:creationId xmlns:a16="http://schemas.microsoft.com/office/drawing/2014/main" id="{B95355CA-4EA2-4E30-BA11-7F394555809E}"/>
              </a:ext>
            </a:extLst>
          </p:cNvPr>
          <p:cNvPicPr>
            <a:picLocks noChangeAspect="1"/>
          </p:cNvPicPr>
          <p:nvPr/>
        </p:nvPicPr>
        <p:blipFill>
          <a:blip r:embed="rId10"/>
          <a:stretch>
            <a:fillRect/>
          </a:stretch>
        </p:blipFill>
        <p:spPr>
          <a:xfrm>
            <a:off x="7482942" y="197660"/>
            <a:ext cx="1426588" cy="762066"/>
          </a:xfrm>
          <a:prstGeom prst="rect">
            <a:avLst/>
          </a:prstGeom>
        </p:spPr>
      </p:pic>
    </p:spTree>
    <p:extLst>
      <p:ext uri="{BB962C8B-B14F-4D97-AF65-F5344CB8AC3E}">
        <p14:creationId xmlns:p14="http://schemas.microsoft.com/office/powerpoint/2010/main" val="1263608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 name="image8.png"/>
          <p:cNvPicPr>
            <a:picLocks noChangeAspect="1"/>
          </p:cNvPicPr>
          <p:nvPr/>
        </p:nvPicPr>
        <p:blipFill>
          <a:blip r:embed="rId2"/>
          <a:stretch>
            <a:fillRect/>
          </a:stretch>
        </p:blipFill>
        <p:spPr>
          <a:xfrm>
            <a:off x="4001425" y="5343287"/>
            <a:ext cx="2270190" cy="1500012"/>
          </a:xfrm>
          <a:prstGeom prst="rect">
            <a:avLst/>
          </a:prstGeom>
          <a:ln w="12700">
            <a:miter lim="400000"/>
          </a:ln>
        </p:spPr>
      </p:pic>
      <p:pic>
        <p:nvPicPr>
          <p:cNvPr id="241" name="FlyerUK.png"/>
          <p:cNvPicPr>
            <a:picLocks noChangeAspect="1"/>
          </p:cNvPicPr>
          <p:nvPr/>
        </p:nvPicPr>
        <p:blipFill>
          <a:blip r:embed="rId3"/>
          <a:srcRect t="2867" r="3150"/>
          <a:stretch>
            <a:fillRect/>
          </a:stretch>
        </p:blipFill>
        <p:spPr>
          <a:xfrm>
            <a:off x="4682886" y="1020600"/>
            <a:ext cx="1395570" cy="1986454"/>
          </a:xfrm>
          <a:prstGeom prst="rect">
            <a:avLst/>
          </a:prstGeom>
          <a:ln w="12700">
            <a:miter lim="400000"/>
          </a:ln>
        </p:spPr>
      </p:pic>
      <p:pic>
        <p:nvPicPr>
          <p:cNvPr id="242" name="Mark Blowers Presentation on BabyD ScreenShot.png"/>
          <p:cNvPicPr>
            <a:picLocks noChangeAspect="1"/>
          </p:cNvPicPr>
          <p:nvPr/>
        </p:nvPicPr>
        <p:blipFill>
          <a:blip r:embed="rId4"/>
          <a:srcRect r="23064" b="41215"/>
          <a:stretch>
            <a:fillRect/>
          </a:stretch>
        </p:blipFill>
        <p:spPr>
          <a:xfrm>
            <a:off x="6153440" y="5407396"/>
            <a:ext cx="2970017" cy="1278398"/>
          </a:xfrm>
          <a:prstGeom prst="rect">
            <a:avLst/>
          </a:prstGeom>
          <a:ln w="12700">
            <a:miter lim="400000"/>
          </a:ln>
        </p:spPr>
      </p:pic>
      <p:sp>
        <p:nvSpPr>
          <p:cNvPr id="243" name="Shape 243"/>
          <p:cNvSpPr/>
          <p:nvPr/>
        </p:nvSpPr>
        <p:spPr>
          <a:xfrm>
            <a:off x="8769668" y="5635943"/>
            <a:ext cx="210503" cy="210503"/>
          </a:xfrm>
          <a:prstGeom prst="ellipse">
            <a:avLst/>
          </a:prstGeom>
          <a:solidFill>
            <a:srgbClr val="FFFFFF"/>
          </a:solidFill>
          <a:ln w="12700">
            <a:miter lim="400000"/>
          </a:ln>
        </p:spPr>
        <p:txBody>
          <a:bodyPr lIns="19050" tIns="19050" rIns="19050" bIns="19050" anchor="ctr"/>
          <a:lstStyle/>
          <a:p>
            <a:pPr algn="ctr" defTabSz="309563" hangingPunct="0">
              <a:defRPr sz="3200">
                <a:solidFill>
                  <a:srgbClr val="FFFFFF"/>
                </a:solidFill>
              </a:defRPr>
            </a:pPr>
            <a:endParaRPr sz="1200" kern="0">
              <a:solidFill>
                <a:srgbClr val="FFFFFF"/>
              </a:solidFill>
              <a:latin typeface="Helvetica Light"/>
              <a:sym typeface="Helvetica Light"/>
            </a:endParaRPr>
          </a:p>
        </p:txBody>
      </p:sp>
      <p:sp>
        <p:nvSpPr>
          <p:cNvPr id="244" name="Shape 244"/>
          <p:cNvSpPr/>
          <p:nvPr/>
        </p:nvSpPr>
        <p:spPr>
          <a:xfrm>
            <a:off x="8775532" y="5653087"/>
            <a:ext cx="198773" cy="176972"/>
          </a:xfrm>
          <a:prstGeom prst="rect">
            <a:avLst/>
          </a:prstGeom>
          <a:ln w="12700">
            <a:miter lim="400000"/>
          </a:ln>
          <a:extLst>
            <a:ext uri="{C572A759-6A51-4108-AA02-DFA0A04FC94B}">
              <ma14:wrappingTextBoxFlag xmlns="" xmlns:ma14="http://schemas.microsoft.com/office/mac/drawingml/2011/main" val="1"/>
            </a:ext>
          </a:extLst>
        </p:spPr>
        <p:txBody>
          <a:bodyPr wrap="none" lIns="19050" tIns="19050" rIns="19050" bIns="19050">
            <a:spAutoFit/>
          </a:bodyPr>
          <a:lstStyle/>
          <a:p>
            <a:pPr algn="ctr" defTabSz="309563" hangingPunct="0">
              <a:defRPr sz="2400"/>
            </a:pPr>
            <a:fld id="{86CB4B4D-7CA3-9044-876B-883B54F8677D}" type="slidenum">
              <a:rPr sz="900" kern="0">
                <a:solidFill>
                  <a:srgbClr val="000000"/>
                </a:solidFill>
                <a:latin typeface="Helvetica Light"/>
                <a:sym typeface="Helvetica Light"/>
              </a:rPr>
              <a:pPr algn="ctr" defTabSz="309563" hangingPunct="0">
                <a:defRPr sz="2400"/>
              </a:pPr>
              <a:t>9</a:t>
            </a:fld>
            <a:r>
              <a:rPr sz="900" kern="0">
                <a:solidFill>
                  <a:srgbClr val="000000"/>
                </a:solidFill>
                <a:latin typeface="Helvetica Light"/>
                <a:sym typeface="Helvetica Light"/>
              </a:rPr>
              <a:t>￼</a:t>
            </a:r>
          </a:p>
        </p:txBody>
      </p:sp>
      <p:pic>
        <p:nvPicPr>
          <p:cNvPr id="245" name="pasted-image.pdf"/>
          <p:cNvPicPr>
            <a:picLocks noChangeAspect="1"/>
          </p:cNvPicPr>
          <p:nvPr/>
        </p:nvPicPr>
        <p:blipFill>
          <a:blip r:embed="rId5"/>
          <a:stretch>
            <a:fillRect/>
          </a:stretch>
        </p:blipFill>
        <p:spPr>
          <a:xfrm>
            <a:off x="4076488" y="3810931"/>
            <a:ext cx="1426429" cy="757788"/>
          </a:xfrm>
          <a:prstGeom prst="rect">
            <a:avLst/>
          </a:prstGeom>
          <a:ln w="12700">
            <a:miter lim="400000"/>
          </a:ln>
        </p:spPr>
      </p:pic>
      <p:grpSp>
        <p:nvGrpSpPr>
          <p:cNvPr id="248" name="Group 248"/>
          <p:cNvGrpSpPr/>
          <p:nvPr/>
        </p:nvGrpSpPr>
        <p:grpSpPr>
          <a:xfrm>
            <a:off x="96471" y="5434817"/>
            <a:ext cx="4251784" cy="1347551"/>
            <a:chOff x="0" y="0"/>
            <a:chExt cx="11338088" cy="3593466"/>
          </a:xfrm>
        </p:grpSpPr>
        <p:pic>
          <p:nvPicPr>
            <p:cNvPr id="247" name="BabyD Artwork Horizontal.png"/>
            <p:cNvPicPr>
              <a:picLocks noChangeAspect="1"/>
            </p:cNvPicPr>
            <p:nvPr/>
          </p:nvPicPr>
          <p:blipFill>
            <a:blip r:embed="rId6"/>
            <a:srcRect t="3191" r="1050" b="3191"/>
            <a:stretch>
              <a:fillRect/>
            </a:stretch>
          </p:blipFill>
          <p:spPr>
            <a:xfrm>
              <a:off x="0" y="0"/>
              <a:ext cx="11338089" cy="3568067"/>
            </a:xfrm>
            <a:prstGeom prst="rect">
              <a:avLst/>
            </a:prstGeom>
            <a:ln>
              <a:noFill/>
            </a:ln>
            <a:effectLst/>
          </p:spPr>
        </p:pic>
        <p:pic>
          <p:nvPicPr>
            <p:cNvPr id="246" name="Picture 245"/>
            <p:cNvPicPr>
              <a:picLocks/>
            </p:cNvPicPr>
            <p:nvPr/>
          </p:nvPicPr>
          <p:blipFill>
            <a:blip r:embed="rId7"/>
            <a:stretch>
              <a:fillRect/>
            </a:stretch>
          </p:blipFill>
          <p:spPr>
            <a:xfrm>
              <a:off x="-1" y="0"/>
              <a:ext cx="11338090" cy="3593467"/>
            </a:xfrm>
            <a:prstGeom prst="rect">
              <a:avLst/>
            </a:prstGeom>
            <a:effectLst/>
          </p:spPr>
        </p:pic>
      </p:grpSp>
      <p:pic>
        <p:nvPicPr>
          <p:cNvPr id="249" name="image9.png"/>
          <p:cNvPicPr>
            <a:picLocks noChangeAspect="1"/>
          </p:cNvPicPr>
          <p:nvPr/>
        </p:nvPicPr>
        <p:blipFill>
          <a:blip r:embed="rId8"/>
          <a:stretch>
            <a:fillRect/>
          </a:stretch>
        </p:blipFill>
        <p:spPr>
          <a:xfrm>
            <a:off x="2872386" y="1489707"/>
            <a:ext cx="1486518" cy="1986410"/>
          </a:xfrm>
          <a:prstGeom prst="rect">
            <a:avLst/>
          </a:prstGeom>
          <a:ln w="12700">
            <a:miter lim="400000"/>
          </a:ln>
        </p:spPr>
      </p:pic>
      <p:pic>
        <p:nvPicPr>
          <p:cNvPr id="250" name="National Parenting Guide 2016 Ad in Magazine.png"/>
          <p:cNvPicPr>
            <a:picLocks noChangeAspect="1"/>
          </p:cNvPicPr>
          <p:nvPr/>
        </p:nvPicPr>
        <p:blipFill>
          <a:blip r:embed="rId9"/>
          <a:stretch>
            <a:fillRect/>
          </a:stretch>
        </p:blipFill>
        <p:spPr>
          <a:xfrm>
            <a:off x="155382" y="899718"/>
            <a:ext cx="1565462" cy="2228174"/>
          </a:xfrm>
          <a:prstGeom prst="rect">
            <a:avLst/>
          </a:prstGeom>
          <a:ln w="12700">
            <a:miter lim="400000"/>
          </a:ln>
        </p:spPr>
      </p:pic>
      <p:pic>
        <p:nvPicPr>
          <p:cNvPr id="251" name="Journal of Family Healthcare UK Magazine Cover.png"/>
          <p:cNvPicPr>
            <a:picLocks noChangeAspect="1"/>
          </p:cNvPicPr>
          <p:nvPr/>
        </p:nvPicPr>
        <p:blipFill>
          <a:blip r:embed="rId10"/>
          <a:stretch>
            <a:fillRect/>
          </a:stretch>
        </p:blipFill>
        <p:spPr>
          <a:xfrm>
            <a:off x="2412490" y="3803372"/>
            <a:ext cx="1004888" cy="1415046"/>
          </a:xfrm>
          <a:prstGeom prst="rect">
            <a:avLst/>
          </a:prstGeom>
          <a:ln w="12700">
            <a:miter lim="400000"/>
          </a:ln>
        </p:spPr>
      </p:pic>
      <p:pic>
        <p:nvPicPr>
          <p:cNvPr id="252" name="Pharmacy Show. Promoted there.png"/>
          <p:cNvPicPr>
            <a:picLocks noChangeAspect="1"/>
          </p:cNvPicPr>
          <p:nvPr/>
        </p:nvPicPr>
        <p:blipFill>
          <a:blip r:embed="rId11"/>
          <a:stretch>
            <a:fillRect/>
          </a:stretch>
        </p:blipFill>
        <p:spPr>
          <a:xfrm>
            <a:off x="1752785" y="1544699"/>
            <a:ext cx="985838" cy="938213"/>
          </a:xfrm>
          <a:prstGeom prst="rect">
            <a:avLst/>
          </a:prstGeom>
          <a:ln w="12700">
            <a:miter lim="400000"/>
          </a:ln>
        </p:spPr>
      </p:pic>
      <p:pic>
        <p:nvPicPr>
          <p:cNvPr id="253" name="Waymade Direct.png"/>
          <p:cNvPicPr>
            <a:picLocks noChangeAspect="1"/>
          </p:cNvPicPr>
          <p:nvPr/>
        </p:nvPicPr>
        <p:blipFill>
          <a:blip r:embed="rId12"/>
          <a:stretch>
            <a:fillRect/>
          </a:stretch>
        </p:blipFill>
        <p:spPr>
          <a:xfrm>
            <a:off x="65879" y="3803372"/>
            <a:ext cx="1004888" cy="971550"/>
          </a:xfrm>
          <a:prstGeom prst="rect">
            <a:avLst/>
          </a:prstGeom>
          <a:ln w="12700">
            <a:miter lim="400000"/>
          </a:ln>
        </p:spPr>
      </p:pic>
      <p:pic>
        <p:nvPicPr>
          <p:cNvPr id="254" name="National Pharmacy Awards 2014 Feature.png"/>
          <p:cNvPicPr>
            <a:picLocks noChangeAspect="1"/>
          </p:cNvPicPr>
          <p:nvPr/>
        </p:nvPicPr>
        <p:blipFill>
          <a:blip r:embed="rId13"/>
          <a:stretch>
            <a:fillRect/>
          </a:stretch>
        </p:blipFill>
        <p:spPr>
          <a:xfrm>
            <a:off x="6123462" y="1001748"/>
            <a:ext cx="2733669" cy="2135312"/>
          </a:xfrm>
          <a:prstGeom prst="rect">
            <a:avLst/>
          </a:prstGeom>
          <a:ln w="12700">
            <a:miter lim="400000"/>
          </a:ln>
        </p:spPr>
      </p:pic>
      <p:pic>
        <p:nvPicPr>
          <p:cNvPr id="255" name="Wobbler Babie 100% extra free.png"/>
          <p:cNvPicPr>
            <a:picLocks noChangeAspect="1"/>
          </p:cNvPicPr>
          <p:nvPr/>
        </p:nvPicPr>
        <p:blipFill>
          <a:blip r:embed="rId14"/>
          <a:stretch>
            <a:fillRect/>
          </a:stretch>
        </p:blipFill>
        <p:spPr>
          <a:xfrm>
            <a:off x="1204006" y="3716954"/>
            <a:ext cx="1185833" cy="1461782"/>
          </a:xfrm>
          <a:prstGeom prst="rect">
            <a:avLst/>
          </a:prstGeom>
          <a:ln w="12700">
            <a:miter lim="400000"/>
          </a:ln>
        </p:spPr>
      </p:pic>
      <p:pic>
        <p:nvPicPr>
          <p:cNvPr id="256" name="BabyD Ad Hickeys IRE.png"/>
          <p:cNvPicPr>
            <a:picLocks noChangeAspect="1"/>
          </p:cNvPicPr>
          <p:nvPr/>
        </p:nvPicPr>
        <p:blipFill>
          <a:blip r:embed="rId15"/>
          <a:srcRect t="7338"/>
          <a:stretch>
            <a:fillRect/>
          </a:stretch>
        </p:blipFill>
        <p:spPr>
          <a:xfrm>
            <a:off x="6390876" y="3716954"/>
            <a:ext cx="1042659" cy="1371923"/>
          </a:xfrm>
          <a:prstGeom prst="rect">
            <a:avLst/>
          </a:prstGeom>
          <a:ln w="12700">
            <a:miter lim="400000"/>
          </a:ln>
        </p:spPr>
      </p:pic>
      <p:pic>
        <p:nvPicPr>
          <p:cNvPr id="257" name="National Parenting Guide Magazine Cover.png"/>
          <p:cNvPicPr>
            <a:picLocks noChangeAspect="1"/>
          </p:cNvPicPr>
          <p:nvPr/>
        </p:nvPicPr>
        <p:blipFill>
          <a:blip r:embed="rId16"/>
          <a:stretch>
            <a:fillRect/>
          </a:stretch>
        </p:blipFill>
        <p:spPr>
          <a:xfrm>
            <a:off x="7490297" y="3343116"/>
            <a:ext cx="1192103" cy="1658985"/>
          </a:xfrm>
          <a:prstGeom prst="rect">
            <a:avLst/>
          </a:prstGeom>
          <a:ln w="12700">
            <a:miter lim="400000"/>
          </a:ln>
        </p:spPr>
      </p:pic>
      <p:sp>
        <p:nvSpPr>
          <p:cNvPr id="20" name="Title 2">
            <a:extLst>
              <a:ext uri="{FF2B5EF4-FFF2-40B4-BE49-F238E27FC236}">
                <a16:creationId xmlns:a16="http://schemas.microsoft.com/office/drawing/2014/main" id="{02246677-4D38-4176-9A3F-6C0B71C70366}"/>
              </a:ext>
            </a:extLst>
          </p:cNvPr>
          <p:cNvSpPr>
            <a:spLocks noGrp="1"/>
          </p:cNvSpPr>
          <p:nvPr>
            <p:ph type="title"/>
          </p:nvPr>
        </p:nvSpPr>
        <p:spPr>
          <a:xfrm>
            <a:off x="-1376177" y="-337521"/>
            <a:ext cx="8229600" cy="948267"/>
          </a:xfrm>
        </p:spPr>
        <p:txBody>
          <a:bodyPr>
            <a:normAutofit/>
          </a:bodyPr>
          <a:lstStyle/>
          <a:p>
            <a:r>
              <a:rPr lang="en-IE" sz="3600" b="1" dirty="0">
                <a:solidFill>
                  <a:schemeClr val="accent5">
                    <a:lumMod val="60000"/>
                    <a:lumOff val="40000"/>
                  </a:schemeClr>
                </a:solidFill>
              </a:rPr>
              <a:t>Brand Exposure in Markets</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682" y="3429000"/>
            <a:ext cx="5829300" cy="508713"/>
          </a:xfrm>
        </p:spPr>
        <p:txBody>
          <a:bodyPr>
            <a:normAutofit fontScale="90000"/>
          </a:bodyPr>
          <a:lstStyle/>
          <a:p>
            <a:br>
              <a:rPr lang="en-IE">
                <a:solidFill>
                  <a:schemeClr val="tx1"/>
                </a:solidFill>
              </a:rPr>
            </a:br>
            <a:r>
              <a:rPr lang="en-IE">
                <a:solidFill>
                  <a:schemeClr val="tx1"/>
                </a:solidFill>
              </a:rPr>
              <a:t> </a:t>
            </a:r>
            <a:br>
              <a:rPr lang="en-IE">
                <a:solidFill>
                  <a:schemeClr val="tx1"/>
                </a:solidFill>
              </a:rPr>
            </a:br>
            <a:endParaRPr lang="en-IE">
              <a:solidFill>
                <a:schemeClr val="tx1"/>
              </a:solidFill>
            </a:endParaRPr>
          </a:p>
        </p:txBody>
      </p:sp>
      <p:sp>
        <p:nvSpPr>
          <p:cNvPr id="6" name="TextBox 5">
            <a:extLst>
              <a:ext uri="{FF2B5EF4-FFF2-40B4-BE49-F238E27FC236}">
                <a16:creationId xmlns:a16="http://schemas.microsoft.com/office/drawing/2014/main" id="{3F586A1F-15E1-44EE-B98C-554CC0401CBE}"/>
              </a:ext>
            </a:extLst>
          </p:cNvPr>
          <p:cNvSpPr txBox="1"/>
          <p:nvPr/>
        </p:nvSpPr>
        <p:spPr>
          <a:xfrm>
            <a:off x="108969" y="266366"/>
            <a:ext cx="3564396" cy="523220"/>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IE" sz="2800" b="1" i="0" u="none" strike="noStrike" kern="1200" cap="none" spc="0" normalizeH="0" baseline="0" noProof="0" dirty="0">
                <a:ln>
                  <a:noFill/>
                </a:ln>
                <a:solidFill>
                  <a:prstClr val="white"/>
                </a:solidFill>
                <a:effectLst/>
                <a:uLnTx/>
                <a:uFillTx/>
                <a:latin typeface="Arial"/>
                <a:ea typeface="+mn-ea"/>
                <a:cs typeface="Arial"/>
              </a:rPr>
              <a:t>Vitamin D Range </a:t>
            </a:r>
          </a:p>
        </p:txBody>
      </p:sp>
      <p:pic>
        <p:nvPicPr>
          <p:cNvPr id="8" name="Picture 7">
            <a:extLst>
              <a:ext uri="{FF2B5EF4-FFF2-40B4-BE49-F238E27FC236}">
                <a16:creationId xmlns:a16="http://schemas.microsoft.com/office/drawing/2014/main" id="{82CD991A-8307-473A-8252-AA9E460333AB}"/>
              </a:ext>
            </a:extLst>
          </p:cNvPr>
          <p:cNvPicPr>
            <a:picLocks noChangeAspect="1"/>
          </p:cNvPicPr>
          <p:nvPr/>
        </p:nvPicPr>
        <p:blipFill>
          <a:blip r:embed="rId3"/>
          <a:stretch>
            <a:fillRect/>
          </a:stretch>
        </p:blipFill>
        <p:spPr>
          <a:xfrm>
            <a:off x="1353544" y="2139237"/>
            <a:ext cx="6541575" cy="3596952"/>
          </a:xfrm>
          <a:prstGeom prst="rect">
            <a:avLst/>
          </a:prstGeom>
        </p:spPr>
      </p:pic>
      <p:pic>
        <p:nvPicPr>
          <p:cNvPr id="9" name="Picture 8">
            <a:extLst>
              <a:ext uri="{FF2B5EF4-FFF2-40B4-BE49-F238E27FC236}">
                <a16:creationId xmlns:a16="http://schemas.microsoft.com/office/drawing/2014/main" id="{9485EF73-BDDB-4E1E-A9CB-130A92F6DF02}"/>
              </a:ext>
            </a:extLst>
          </p:cNvPr>
          <p:cNvPicPr>
            <a:picLocks noChangeAspect="1"/>
          </p:cNvPicPr>
          <p:nvPr/>
        </p:nvPicPr>
        <p:blipFill>
          <a:blip r:embed="rId4"/>
          <a:stretch>
            <a:fillRect/>
          </a:stretch>
        </p:blipFill>
        <p:spPr>
          <a:xfrm>
            <a:off x="108969" y="1506993"/>
            <a:ext cx="1585097" cy="506012"/>
          </a:xfrm>
          <a:prstGeom prst="rect">
            <a:avLst/>
          </a:prstGeom>
        </p:spPr>
      </p:pic>
    </p:spTree>
    <p:extLst>
      <p:ext uri="{BB962C8B-B14F-4D97-AF65-F5344CB8AC3E}">
        <p14:creationId xmlns:p14="http://schemas.microsoft.com/office/powerpoint/2010/main" val="2894023638"/>
      </p:ext>
    </p:extLst>
  </p:cSld>
  <p:clrMapOvr>
    <a:masterClrMapping/>
  </p:clrMapOvr>
</p:sld>
</file>

<file path=ppt/theme/_rels/theme19.xml.rels><?xml version="1.0" encoding="UTF-8" standalone="yes"?>
<Relationships xmlns="http://schemas.openxmlformats.org/package/2006/relationships"><Relationship Id="rId1" Type="http://schemas.openxmlformats.org/officeDocument/2006/relationships/image" Target="../media/image8.png"/></Relationships>
</file>

<file path=ppt/theme/theme1.xml><?xml version="1.0" encoding="utf-8"?>
<a:theme xmlns:a="http://schemas.openxmlformats.org/drawingml/2006/main" name="1_Div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2_Div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3_Div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5.xml><?xml version="1.0" encoding="utf-8"?>
<a:theme xmlns:a="http://schemas.openxmlformats.org/drawingml/2006/main" name="4_Div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8.xml><?xml version="1.0" encoding="utf-8"?>
<a:theme xmlns:a="http://schemas.openxmlformats.org/drawingml/2006/main" name="5_Div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1.xml><?xml version="1.0" encoding="utf-8"?>
<a:theme xmlns:a="http://schemas.openxmlformats.org/drawingml/2006/main" name="6_Divid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2.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3.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4.xml><?xml version="1.0" encoding="utf-8"?>
<a:theme xmlns:a="http://schemas.openxmlformats.org/drawingml/2006/main" name="1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5.xml><?xml version="1.0" encoding="utf-8"?>
<a:theme xmlns:a="http://schemas.openxmlformats.org/drawingml/2006/main" name="1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6.xml><?xml version="1.0" encoding="utf-8"?>
<a:theme xmlns:a="http://schemas.openxmlformats.org/drawingml/2006/main" name="1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7.xml><?xml version="1.0" encoding="utf-8"?>
<a:theme xmlns:a="http://schemas.openxmlformats.org/drawingml/2006/main" name="1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8.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C1D82F"/>
        </a:solidFill>
      </a:spPr>
      <a:bodyPr wrap="square" rtlCol="0">
        <a:spAutoFit/>
      </a:bodyPr>
      <a:lstStyle>
        <a:defPPr>
          <a:defRPr dirty="0" smtClean="0">
            <a:solidFill>
              <a:schemeClr val="bg1"/>
            </a:solidFill>
            <a:latin typeface="Arial"/>
            <a:cs typeface="Arial"/>
          </a:defRPr>
        </a:defPPr>
      </a:lstStyle>
    </a:txDef>
  </a:objectDefaults>
  <a:extraClrSchemeLst/>
</a:theme>
</file>

<file path=ppt/theme/theme19.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26237</TotalTime>
  <Words>836</Words>
  <Application>Microsoft Office PowerPoint</Application>
  <PresentationFormat>On-screen Show (4:3)</PresentationFormat>
  <Paragraphs>73</Paragraphs>
  <Slides>10</Slides>
  <Notes>8</Notes>
  <HiddenSlides>0</HiddenSlides>
  <MMClips>0</MMClips>
  <ScaleCrop>false</ScaleCrop>
  <HeadingPairs>
    <vt:vector size="6" baseType="variant">
      <vt:variant>
        <vt:lpstr>Fonts Used</vt:lpstr>
      </vt:variant>
      <vt:variant>
        <vt:i4>7</vt:i4>
      </vt:variant>
      <vt:variant>
        <vt:lpstr>Theme</vt:lpstr>
      </vt:variant>
      <vt:variant>
        <vt:i4>19</vt:i4>
      </vt:variant>
      <vt:variant>
        <vt:lpstr>Slide Titles</vt:lpstr>
      </vt:variant>
      <vt:variant>
        <vt:i4>10</vt:i4>
      </vt:variant>
    </vt:vector>
  </HeadingPairs>
  <TitlesOfParts>
    <vt:vector size="36" baseType="lpstr">
      <vt:lpstr>Arial</vt:lpstr>
      <vt:lpstr>Calibri</vt:lpstr>
      <vt:lpstr>georgia</vt:lpstr>
      <vt:lpstr>Helvetica</vt:lpstr>
      <vt:lpstr>Helvetica Light</vt:lpstr>
      <vt:lpstr>Lucida Grande</vt:lpstr>
      <vt:lpstr>Open Sans</vt:lpstr>
      <vt:lpstr>1_Divider</vt:lpstr>
      <vt:lpstr>2_Divider</vt:lpstr>
      <vt:lpstr>3_Divider</vt:lpstr>
      <vt:lpstr>2_Office Theme</vt:lpstr>
      <vt:lpstr>4_Divider</vt:lpstr>
      <vt:lpstr>5_Office Theme</vt:lpstr>
      <vt:lpstr>6_Office Theme</vt:lpstr>
      <vt:lpstr>5_Divider</vt:lpstr>
      <vt:lpstr>4_Office Theme</vt:lpstr>
      <vt:lpstr>8_Office Theme</vt:lpstr>
      <vt:lpstr>6_Divider</vt:lpstr>
      <vt:lpstr>7_Office Theme</vt:lpstr>
      <vt:lpstr>10_Office Theme</vt:lpstr>
      <vt:lpstr>12_Office Theme</vt:lpstr>
      <vt:lpstr>11_Office Theme</vt:lpstr>
      <vt:lpstr>14_Office Theme</vt:lpstr>
      <vt:lpstr>15_Office Theme</vt:lpstr>
      <vt:lpstr>9_Office Theme</vt:lpstr>
      <vt:lpstr>White</vt:lpstr>
      <vt:lpstr>PowerPoint Presentation</vt:lpstr>
      <vt:lpstr>   </vt:lpstr>
      <vt:lpstr>   </vt:lpstr>
      <vt:lpstr>   </vt:lpstr>
      <vt:lpstr>   </vt:lpstr>
      <vt:lpstr>   </vt:lpstr>
      <vt:lpstr>   </vt:lpstr>
      <vt:lpstr>   </vt:lpstr>
      <vt:lpstr>Brand Exposure in Markets</vt:lpstr>
      <vt:lpstr>   </vt:lpstr>
    </vt:vector>
  </TitlesOfParts>
  <Company>Dara Creative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Jimmy Walsh</dc:creator>
  <cp:lastModifiedBy>Will O'Toole</cp:lastModifiedBy>
  <cp:revision>241</cp:revision>
  <cp:lastPrinted>2019-01-24T14:11:39Z</cp:lastPrinted>
  <dcterms:created xsi:type="dcterms:W3CDTF">2013-01-28T18:09:01Z</dcterms:created>
  <dcterms:modified xsi:type="dcterms:W3CDTF">2020-06-24T04:56:57Z</dcterms:modified>
</cp:coreProperties>
</file>