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714" r:id="rId4"/>
    <p:sldMasterId id="2147483739" r:id="rId5"/>
  </p:sldMasterIdLst>
  <p:notesMasterIdLst>
    <p:notesMasterId r:id="rId11"/>
  </p:notesMasterIdLst>
  <p:handoutMasterIdLst>
    <p:handoutMasterId r:id="rId12"/>
  </p:handoutMasterIdLst>
  <p:sldIdLst>
    <p:sldId id="375" r:id="rId6"/>
    <p:sldId id="462" r:id="rId7"/>
    <p:sldId id="397" r:id="rId8"/>
    <p:sldId id="474" r:id="rId9"/>
    <p:sldId id="438" r:id="rId10"/>
  </p:sldIdLst>
  <p:sldSz cx="12192000" cy="6858000"/>
  <p:notesSz cx="6797675" cy="987425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00000000000000000" pitchFamily="2" charset="0"/>
      <p:regular r:id="rId17"/>
      <p:bold r:id="rId18"/>
      <p:italic r:id="rId19"/>
      <p:boldItalic r:id="rId20"/>
    </p:embeddedFont>
    <p:embeddedFont>
      <p:font typeface="Roboto Condensed" panose="02000000000000000000" pitchFamily="2" charset="0"/>
      <p:regular r:id="rId21"/>
      <p:bold r:id="rId22"/>
      <p:italic r:id="rId23"/>
      <p:boldItalic r:id="rId24"/>
    </p:embeddedFont>
    <p:embeddedFont>
      <p:font typeface="Roboto Condensed Light" panose="02000000000000000000" pitchFamily="2" charset="0"/>
      <p:regular r:id="rId25"/>
      <p:italic r:id="rId26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2" pos="347" userDrawn="1">
          <p15:clr>
            <a:srgbClr val="A4A3A4"/>
          </p15:clr>
        </p15:guide>
        <p15:guide id="4" orient="horz" pos="1661" userDrawn="1">
          <p15:clr>
            <a:srgbClr val="A4A3A4"/>
          </p15:clr>
        </p15:guide>
        <p15:guide id="5" orient="horz" pos="231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ata Grzybowska" initials="BG" lastIdx="24" clrIdx="0">
    <p:extLst>
      <p:ext uri="{19B8F6BF-5375-455C-9EA6-DF929625EA0E}">
        <p15:presenceInfo xmlns:p15="http://schemas.microsoft.com/office/powerpoint/2012/main" userId="S-1-5-21-2835309454-3229398029-1268687843-2523" providerId="AD"/>
      </p:ext>
    </p:extLst>
  </p:cmAuthor>
  <p:cmAuthor id="2" name="Edyta Skubinska" initials="ES" lastIdx="8" clrIdx="1">
    <p:extLst>
      <p:ext uri="{19B8F6BF-5375-455C-9EA6-DF929625EA0E}">
        <p15:presenceInfo xmlns:p15="http://schemas.microsoft.com/office/powerpoint/2012/main" userId="S-1-5-21-2835309454-3229398029-1268687843-7362" providerId="AD"/>
      </p:ext>
    </p:extLst>
  </p:cmAuthor>
  <p:cmAuthor id="3" name="Joanna Radzion" initials="JR" lastIdx="1" clrIdx="2">
    <p:extLst>
      <p:ext uri="{19B8F6BF-5375-455C-9EA6-DF929625EA0E}">
        <p15:presenceInfo xmlns:p15="http://schemas.microsoft.com/office/powerpoint/2012/main" userId="S-1-5-21-2835309454-3229398029-1268687843-655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93A5"/>
    <a:srgbClr val="CF0A2C"/>
    <a:srgbClr val="7F7F7F"/>
    <a:srgbClr val="E8E7E7"/>
    <a:srgbClr val="1970B8"/>
    <a:srgbClr val="44546A"/>
    <a:srgbClr val="333E48"/>
    <a:srgbClr val="282F35"/>
    <a:srgbClr val="D60093"/>
    <a:srgbClr val="FBFBFB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06" autoAdjust="0"/>
    <p:restoredTop sz="94630" autoAdjust="0"/>
  </p:normalViewPr>
  <p:slideViewPr>
    <p:cSldViewPr snapToGrid="0" showGuides="1">
      <p:cViewPr varScale="1">
        <p:scale>
          <a:sx n="82" d="100"/>
          <a:sy n="82" d="100"/>
        </p:scale>
        <p:origin x="576" y="78"/>
      </p:cViewPr>
      <p:guideLst>
        <p:guide orient="horz" pos="4065"/>
        <p:guide pos="347"/>
        <p:guide orient="horz" pos="1661"/>
        <p:guide orient="horz" pos="231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548"/>
    </p:cViewPr>
  </p:sorterViewPr>
  <p:notesViewPr>
    <p:cSldViewPr snapToGrid="0" showGuides="1">
      <p:cViewPr varScale="1">
        <p:scale>
          <a:sx n="62" d="100"/>
          <a:sy n="62" d="100"/>
        </p:scale>
        <p:origin x="335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font" Target="fonts/font7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283959415915595E-2"/>
          <c:y val="0"/>
          <c:w val="0.98271604938271606"/>
          <c:h val="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Arkusz1!$A$2</c:f>
              <c:strCache>
                <c:ptCount val="1"/>
                <c:pt idx="0">
                  <c:v>Sanok RC SA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 contourW="25400" prstMaterial="metal">
                <a:bevelT w="31750" h="31750"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171-4FCD-8E0C-F51792EB8C88}"/>
              </c:ext>
            </c:extLst>
          </c:dPt>
          <c:dLbls>
            <c:dLbl>
              <c:idx val="0"/>
              <c:layout>
                <c:manualLayout>
                  <c:x val="-0.20758971006021237"/>
                  <c:y val="0.3761666655719769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2343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71-4FCD-8E0C-F51792EB8C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Arkusz1!$B$1</c:f>
              <c:strCache>
                <c:ptCount val="1"/>
                <c:pt idx="0">
                  <c:v>Zatrudnienie</c:v>
                </c:pt>
              </c:strCache>
            </c:strRef>
          </c:cat>
          <c:val>
            <c:numRef>
              <c:f>Arkusz1!$B$2</c:f>
              <c:numCache>
                <c:formatCode>General</c:formatCode>
                <c:ptCount val="1"/>
                <c:pt idx="0">
                  <c:v>2343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71-4FCD-8E0C-F51792EB8C88}"/>
            </c:ext>
          </c:extLst>
        </c:ser>
        <c:ser>
          <c:idx val="1"/>
          <c:order val="1"/>
          <c:tx>
            <c:strRef>
              <c:f>Arkusz1!$A$3</c:f>
              <c:strCache>
                <c:ptCount val="1"/>
                <c:pt idx="0">
                  <c:v>Pozostałe Spółki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55000"/>
                </a:schemeClr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 contourW="25400" prstMaterial="metal">
                <a:bevelT w="31750" h="31750"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579-4A3C-BE83-ABE4CADE6C36}"/>
              </c:ext>
            </c:extLst>
          </c:dPt>
          <c:dLbls>
            <c:dLbl>
              <c:idx val="0"/>
              <c:layout>
                <c:manualLayout>
                  <c:x val="-0.10644671891272141"/>
                  <c:y val="0.370208425795518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600" b="1" i="0" u="none" strike="noStrike" kern="1200" baseline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907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baseline="0">
                      <a:solidFill>
                        <a:schemeClr val="bg1">
                          <a:lumMod val="6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579-4A3C-BE83-ABE4CADE6C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Arkusz1!$B$1</c:f>
              <c:strCache>
                <c:ptCount val="1"/>
                <c:pt idx="0">
                  <c:v>Zatrudnienie</c:v>
                </c:pt>
              </c:strCache>
            </c:strRef>
          </c:cat>
          <c:val>
            <c:numRef>
              <c:f>Arkusz1!$B$3</c:f>
              <c:numCache>
                <c:formatCode>General</c:formatCode>
                <c:ptCount val="1"/>
                <c:pt idx="0">
                  <c:v>907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579-4A3C-BE83-ABE4CADE6C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612643224"/>
        <c:axId val="612642832"/>
      </c:barChart>
      <c:valAx>
        <c:axId val="6126428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12643224"/>
        <c:crosses val="autoZero"/>
        <c:crossBetween val="between"/>
      </c:valAx>
      <c:catAx>
        <c:axId val="6126432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126428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>
          <a:outerShdw blurRad="50800" dist="50800" dir="5400000" sx="1000" sy="1000" algn="ctr" rotWithShape="0">
            <a:srgbClr val="000000">
              <a:alpha val="43137"/>
            </a:srgbClr>
          </a:outerShdw>
        </a:effectLst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771102318416747E-2"/>
          <c:y val="0"/>
          <c:w val="0.9578955690861185"/>
          <c:h val="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Arkusz1!$A$2</c:f>
              <c:strCache>
                <c:ptCount val="1"/>
                <c:pt idx="0">
                  <c:v>Sanok RC SA</c:v>
                </c:pt>
              </c:strCache>
            </c:strRef>
          </c:tx>
          <c:spPr>
            <a:solidFill>
              <a:srgbClr val="CF0A2C"/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F0A2C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 contourW="25400" prstMaterial="metal">
                <a:bevelT w="31750" h="31750"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171-4FCD-8E0C-F51792EB8C88}"/>
              </c:ext>
            </c:extLst>
          </c:dPt>
          <c:dLbls>
            <c:dLbl>
              <c:idx val="0"/>
              <c:layout>
                <c:manualLayout>
                  <c:x val="-0.17599997157278877"/>
                  <c:y val="0.3702084257955188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808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71-4FCD-8E0C-F51792EB8C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1" i="0" u="none" strike="noStrike" kern="1200" baseline="0">
                    <a:solidFill>
                      <a:srgbClr val="CF0A2C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Arkusz1!$B$1</c:f>
              <c:strCache>
                <c:ptCount val="1"/>
                <c:pt idx="0">
                  <c:v>Zatrudnienie</c:v>
                </c:pt>
              </c:strCache>
            </c:strRef>
          </c:cat>
          <c:val>
            <c:numRef>
              <c:f>Arkusz1!$B$2</c:f>
              <c:numCache>
                <c:formatCode>General</c:formatCode>
                <c:ptCount val="1"/>
                <c:pt idx="0">
                  <c:v>808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71-4FCD-8E0C-F51792EB8C88}"/>
            </c:ext>
          </c:extLst>
        </c:ser>
        <c:ser>
          <c:idx val="1"/>
          <c:order val="1"/>
          <c:tx>
            <c:strRef>
              <c:f>Arkusz1!$A$3</c:f>
              <c:strCache>
                <c:ptCount val="1"/>
                <c:pt idx="0">
                  <c:v>Pozostałe Spółki</c:v>
                </c:pt>
              </c:strCache>
            </c:strRef>
          </c:tx>
          <c:spPr>
            <a:solidFill>
              <a:srgbClr val="CF0A2C">
                <a:alpha val="50000"/>
              </a:srgbClr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F0A2C">
                  <a:alpha val="50000"/>
                </a:srgbClr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 contourW="25400" prstMaterial="metal">
                <a:bevelT w="31750" h="31750"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822-4547-9357-B34211CFD07F}"/>
              </c:ext>
            </c:extLst>
          </c:dPt>
          <c:dLbls>
            <c:dLbl>
              <c:idx val="0"/>
              <c:layout>
                <c:manualLayout>
                  <c:x val="-6.7692296758765733E-3"/>
                  <c:y val="0.370208425795518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600" b="1" i="0" u="none" strike="noStrike" kern="1200" baseline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364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baseline="0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C822-4547-9357-B34211CFD07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0" i="0" u="none" strike="noStrike" kern="1200" baseline="0">
                    <a:solidFill>
                      <a:schemeClr val="accent1">
                        <a:lumMod val="60000"/>
                        <a:lumOff val="4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Arkusz1!$B$1</c:f>
              <c:strCache>
                <c:ptCount val="1"/>
                <c:pt idx="0">
                  <c:v>Zatrudnienie</c:v>
                </c:pt>
              </c:strCache>
            </c:strRef>
          </c:cat>
          <c:val>
            <c:numRef>
              <c:f>Arkusz1!$B$3</c:f>
              <c:numCache>
                <c:formatCode>General</c:formatCode>
                <c:ptCount val="1"/>
                <c:pt idx="0">
                  <c:v>364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22-4547-9357-B34211CFD07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612644400"/>
        <c:axId val="612644008"/>
      </c:barChart>
      <c:valAx>
        <c:axId val="6126440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12644400"/>
        <c:crosses val="autoZero"/>
        <c:crossBetween val="between"/>
      </c:valAx>
      <c:catAx>
        <c:axId val="6126444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1264400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A5FB5-375A-4A9F-8FA9-92686C537647}" type="datetimeFigureOut">
              <a:rPr lang="pl-PL" smtClean="0"/>
              <a:t>27.03.2023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2BD83-1C1C-4D45-A4C1-1EE4CC376BB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08380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A186E-840B-457F-8538-03862B7D019B}" type="datetimeFigureOut">
              <a:rPr lang="pl-PL" smtClean="0"/>
              <a:t>27.03.2023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089050-0C7A-4F22-8403-66E756E9D0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8609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089050-0C7A-4F22-8403-66E756E9D0E1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10595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089050-0C7A-4F22-8403-66E756E9D0E1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8216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extLst>
              <a:ext uri="{FF2B5EF4-FFF2-40B4-BE49-F238E27FC236}">
                <a16:creationId xmlns:a16="http://schemas.microsoft.com/office/drawing/2014/main" id="{C0884A72-73D2-4855-8F1F-6744393E04C7}"/>
              </a:ext>
            </a:extLst>
          </p:cNvPr>
          <p:cNvSpPr/>
          <p:nvPr/>
        </p:nvSpPr>
        <p:spPr>
          <a:xfrm>
            <a:off x="3232248" y="1999498"/>
            <a:ext cx="2846735" cy="284673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prstClr val="white"/>
                </a:solidFill>
              </a:rPr>
              <a:t>        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61E65454-79CB-44BB-99DC-B0D3A0BD92D2}"/>
              </a:ext>
            </a:extLst>
          </p:cNvPr>
          <p:cNvSpPr/>
          <p:nvPr/>
        </p:nvSpPr>
        <p:spPr>
          <a:xfrm>
            <a:off x="334963" y="1999498"/>
            <a:ext cx="2846735" cy="284673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3DB0BD53-AE0C-406E-8D2B-451F2BF3015F}"/>
              </a:ext>
            </a:extLst>
          </p:cNvPr>
          <p:cNvSpPr/>
          <p:nvPr/>
        </p:nvSpPr>
        <p:spPr>
          <a:xfrm>
            <a:off x="9020338" y="1999497"/>
            <a:ext cx="2846735" cy="284673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58D196EC-A08A-4538-B989-91F84C26057B}"/>
              </a:ext>
            </a:extLst>
          </p:cNvPr>
          <p:cNvSpPr/>
          <p:nvPr/>
        </p:nvSpPr>
        <p:spPr>
          <a:xfrm>
            <a:off x="6118523" y="1999498"/>
            <a:ext cx="2846735" cy="284673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9" name="Prostokąt 38">
            <a:extLst>
              <a:ext uri="{FF2B5EF4-FFF2-40B4-BE49-F238E27FC236}">
                <a16:creationId xmlns:a16="http://schemas.microsoft.com/office/drawing/2014/main" id="{0737B7CF-995D-487D-B6C8-0B67161D5502}"/>
              </a:ext>
            </a:extLst>
          </p:cNvPr>
          <p:cNvSpPr/>
          <p:nvPr userDrawn="1"/>
        </p:nvSpPr>
        <p:spPr>
          <a:xfrm>
            <a:off x="9020338" y="1999497"/>
            <a:ext cx="2846735" cy="284673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        </a:t>
            </a:r>
          </a:p>
        </p:txBody>
      </p:sp>
      <p:grpSp>
        <p:nvGrpSpPr>
          <p:cNvPr id="40" name="Grupa 39">
            <a:extLst>
              <a:ext uri="{FF2B5EF4-FFF2-40B4-BE49-F238E27FC236}">
                <a16:creationId xmlns:a16="http://schemas.microsoft.com/office/drawing/2014/main" id="{5D203FEB-20BE-4ABD-8818-ED954951016F}"/>
              </a:ext>
            </a:extLst>
          </p:cNvPr>
          <p:cNvGrpSpPr/>
          <p:nvPr userDrawn="1"/>
        </p:nvGrpSpPr>
        <p:grpSpPr>
          <a:xfrm>
            <a:off x="4912518" y="805129"/>
            <a:ext cx="2366962" cy="792191"/>
            <a:chOff x="4681538" y="701675"/>
            <a:chExt cx="2736851" cy="915988"/>
          </a:xfrm>
        </p:grpSpPr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9DCC49B6-D75D-4A3B-B733-0663D89B2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538" y="1319213"/>
              <a:ext cx="215900" cy="298450"/>
            </a:xfrm>
            <a:custGeom>
              <a:avLst/>
              <a:gdLst>
                <a:gd name="T0" fmla="*/ 209 w 283"/>
                <a:gd name="T1" fmla="*/ 101 h 389"/>
                <a:gd name="T2" fmla="*/ 210 w 283"/>
                <a:gd name="T3" fmla="*/ 96 h 389"/>
                <a:gd name="T4" fmla="*/ 160 w 283"/>
                <a:gd name="T5" fmla="*/ 61 h 389"/>
                <a:gd name="T6" fmla="*/ 103 w 283"/>
                <a:gd name="T7" fmla="*/ 101 h 389"/>
                <a:gd name="T8" fmla="*/ 102 w 283"/>
                <a:gd name="T9" fmla="*/ 107 h 389"/>
                <a:gd name="T10" fmla="*/ 101 w 283"/>
                <a:gd name="T11" fmla="*/ 116 h 389"/>
                <a:gd name="T12" fmla="*/ 120 w 283"/>
                <a:gd name="T13" fmla="*/ 139 h 389"/>
                <a:gd name="T14" fmla="*/ 210 w 283"/>
                <a:gd name="T15" fmla="*/ 174 h 389"/>
                <a:gd name="T16" fmla="*/ 266 w 283"/>
                <a:gd name="T17" fmla="*/ 246 h 389"/>
                <a:gd name="T18" fmla="*/ 265 w 283"/>
                <a:gd name="T19" fmla="*/ 260 h 389"/>
                <a:gd name="T20" fmla="*/ 262 w 283"/>
                <a:gd name="T21" fmla="*/ 298 h 389"/>
                <a:gd name="T22" fmla="*/ 123 w 283"/>
                <a:gd name="T23" fmla="*/ 389 h 389"/>
                <a:gd name="T24" fmla="*/ 0 w 283"/>
                <a:gd name="T25" fmla="*/ 307 h 389"/>
                <a:gd name="T26" fmla="*/ 1 w 283"/>
                <a:gd name="T27" fmla="*/ 294 h 389"/>
                <a:gd name="T28" fmla="*/ 5 w 283"/>
                <a:gd name="T29" fmla="*/ 262 h 389"/>
                <a:gd name="T30" fmla="*/ 19 w 283"/>
                <a:gd name="T31" fmla="*/ 248 h 389"/>
                <a:gd name="T32" fmla="*/ 65 w 283"/>
                <a:gd name="T33" fmla="*/ 248 h 389"/>
                <a:gd name="T34" fmla="*/ 77 w 283"/>
                <a:gd name="T35" fmla="*/ 262 h 389"/>
                <a:gd name="T36" fmla="*/ 74 w 283"/>
                <a:gd name="T37" fmla="*/ 284 h 389"/>
                <a:gd name="T38" fmla="*/ 74 w 283"/>
                <a:gd name="T39" fmla="*/ 294 h 389"/>
                <a:gd name="T40" fmla="*/ 128 w 283"/>
                <a:gd name="T41" fmla="*/ 328 h 389"/>
                <a:gd name="T42" fmla="*/ 189 w 283"/>
                <a:gd name="T43" fmla="*/ 288 h 389"/>
                <a:gd name="T44" fmla="*/ 192 w 283"/>
                <a:gd name="T45" fmla="*/ 272 h 389"/>
                <a:gd name="T46" fmla="*/ 192 w 283"/>
                <a:gd name="T47" fmla="*/ 264 h 389"/>
                <a:gd name="T48" fmla="*/ 151 w 283"/>
                <a:gd name="T49" fmla="*/ 228 h 389"/>
                <a:gd name="T50" fmla="*/ 75 w 283"/>
                <a:gd name="T51" fmla="*/ 198 h 389"/>
                <a:gd name="T52" fmla="*/ 28 w 283"/>
                <a:gd name="T53" fmla="*/ 132 h 389"/>
                <a:gd name="T54" fmla="*/ 29 w 283"/>
                <a:gd name="T55" fmla="*/ 119 h 389"/>
                <a:gd name="T56" fmla="*/ 32 w 283"/>
                <a:gd name="T57" fmla="*/ 91 h 389"/>
                <a:gd name="T58" fmla="*/ 165 w 283"/>
                <a:gd name="T59" fmla="*/ 0 h 389"/>
                <a:gd name="T60" fmla="*/ 283 w 283"/>
                <a:gd name="T61" fmla="*/ 80 h 389"/>
                <a:gd name="T62" fmla="*/ 282 w 283"/>
                <a:gd name="T63" fmla="*/ 91 h 389"/>
                <a:gd name="T64" fmla="*/ 280 w 283"/>
                <a:gd name="T65" fmla="*/ 114 h 389"/>
                <a:gd name="T66" fmla="*/ 265 w 283"/>
                <a:gd name="T67" fmla="*/ 128 h 389"/>
                <a:gd name="T68" fmla="*/ 219 w 283"/>
                <a:gd name="T69" fmla="*/ 128 h 389"/>
                <a:gd name="T70" fmla="*/ 207 w 283"/>
                <a:gd name="T71" fmla="*/ 114 h 389"/>
                <a:gd name="T72" fmla="*/ 209 w 283"/>
                <a:gd name="T73" fmla="*/ 101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83" h="389">
                  <a:moveTo>
                    <a:pt x="209" y="101"/>
                  </a:moveTo>
                  <a:cubicBezTo>
                    <a:pt x="210" y="97"/>
                    <a:pt x="210" y="97"/>
                    <a:pt x="210" y="96"/>
                  </a:cubicBezTo>
                  <a:cubicBezTo>
                    <a:pt x="210" y="72"/>
                    <a:pt x="193" y="61"/>
                    <a:pt x="160" y="61"/>
                  </a:cubicBezTo>
                  <a:cubicBezTo>
                    <a:pt x="125" y="61"/>
                    <a:pt x="105" y="74"/>
                    <a:pt x="103" y="101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1" y="112"/>
                    <a:pt x="101" y="114"/>
                    <a:pt x="101" y="116"/>
                  </a:cubicBezTo>
                  <a:cubicBezTo>
                    <a:pt x="101" y="131"/>
                    <a:pt x="111" y="136"/>
                    <a:pt x="120" y="139"/>
                  </a:cubicBezTo>
                  <a:cubicBezTo>
                    <a:pt x="210" y="174"/>
                    <a:pt x="210" y="174"/>
                    <a:pt x="210" y="174"/>
                  </a:cubicBezTo>
                  <a:cubicBezTo>
                    <a:pt x="246" y="188"/>
                    <a:pt x="266" y="213"/>
                    <a:pt x="266" y="246"/>
                  </a:cubicBezTo>
                  <a:cubicBezTo>
                    <a:pt x="266" y="249"/>
                    <a:pt x="266" y="255"/>
                    <a:pt x="265" y="260"/>
                  </a:cubicBezTo>
                  <a:cubicBezTo>
                    <a:pt x="262" y="298"/>
                    <a:pt x="262" y="298"/>
                    <a:pt x="262" y="298"/>
                  </a:cubicBezTo>
                  <a:cubicBezTo>
                    <a:pt x="257" y="344"/>
                    <a:pt x="223" y="389"/>
                    <a:pt x="123" y="389"/>
                  </a:cubicBezTo>
                  <a:cubicBezTo>
                    <a:pt x="34" y="389"/>
                    <a:pt x="0" y="350"/>
                    <a:pt x="0" y="307"/>
                  </a:cubicBezTo>
                  <a:cubicBezTo>
                    <a:pt x="0" y="305"/>
                    <a:pt x="0" y="301"/>
                    <a:pt x="1" y="294"/>
                  </a:cubicBezTo>
                  <a:cubicBezTo>
                    <a:pt x="5" y="262"/>
                    <a:pt x="5" y="262"/>
                    <a:pt x="5" y="262"/>
                  </a:cubicBezTo>
                  <a:cubicBezTo>
                    <a:pt x="6" y="252"/>
                    <a:pt x="10" y="248"/>
                    <a:pt x="19" y="248"/>
                  </a:cubicBezTo>
                  <a:cubicBezTo>
                    <a:pt x="65" y="248"/>
                    <a:pt x="65" y="248"/>
                    <a:pt x="65" y="248"/>
                  </a:cubicBezTo>
                  <a:cubicBezTo>
                    <a:pt x="75" y="248"/>
                    <a:pt x="78" y="253"/>
                    <a:pt x="77" y="262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8"/>
                    <a:pt x="74" y="291"/>
                    <a:pt x="74" y="294"/>
                  </a:cubicBezTo>
                  <a:cubicBezTo>
                    <a:pt x="74" y="318"/>
                    <a:pt x="93" y="328"/>
                    <a:pt x="128" y="328"/>
                  </a:cubicBezTo>
                  <a:cubicBezTo>
                    <a:pt x="164" y="328"/>
                    <a:pt x="186" y="315"/>
                    <a:pt x="189" y="288"/>
                  </a:cubicBezTo>
                  <a:cubicBezTo>
                    <a:pt x="192" y="272"/>
                    <a:pt x="192" y="272"/>
                    <a:pt x="192" y="272"/>
                  </a:cubicBezTo>
                  <a:cubicBezTo>
                    <a:pt x="192" y="268"/>
                    <a:pt x="192" y="265"/>
                    <a:pt x="192" y="264"/>
                  </a:cubicBezTo>
                  <a:cubicBezTo>
                    <a:pt x="192" y="246"/>
                    <a:pt x="170" y="236"/>
                    <a:pt x="151" y="228"/>
                  </a:cubicBezTo>
                  <a:cubicBezTo>
                    <a:pt x="75" y="198"/>
                    <a:pt x="75" y="198"/>
                    <a:pt x="75" y="198"/>
                  </a:cubicBezTo>
                  <a:cubicBezTo>
                    <a:pt x="47" y="187"/>
                    <a:pt x="28" y="163"/>
                    <a:pt x="28" y="132"/>
                  </a:cubicBezTo>
                  <a:cubicBezTo>
                    <a:pt x="28" y="130"/>
                    <a:pt x="28" y="125"/>
                    <a:pt x="29" y="11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7" y="44"/>
                    <a:pt x="66" y="0"/>
                    <a:pt x="165" y="0"/>
                  </a:cubicBezTo>
                  <a:cubicBezTo>
                    <a:pt x="253" y="0"/>
                    <a:pt x="283" y="39"/>
                    <a:pt x="283" y="80"/>
                  </a:cubicBezTo>
                  <a:cubicBezTo>
                    <a:pt x="283" y="83"/>
                    <a:pt x="283" y="85"/>
                    <a:pt x="282" y="91"/>
                  </a:cubicBezTo>
                  <a:cubicBezTo>
                    <a:pt x="280" y="114"/>
                    <a:pt x="280" y="114"/>
                    <a:pt x="280" y="114"/>
                  </a:cubicBezTo>
                  <a:cubicBezTo>
                    <a:pt x="279" y="124"/>
                    <a:pt x="274" y="128"/>
                    <a:pt x="265" y="128"/>
                  </a:cubicBezTo>
                  <a:cubicBezTo>
                    <a:pt x="219" y="128"/>
                    <a:pt x="219" y="128"/>
                    <a:pt x="219" y="128"/>
                  </a:cubicBezTo>
                  <a:cubicBezTo>
                    <a:pt x="210" y="128"/>
                    <a:pt x="206" y="125"/>
                    <a:pt x="207" y="114"/>
                  </a:cubicBezTo>
                  <a:lnTo>
                    <a:pt x="209" y="101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2" name="Freeform 6">
              <a:extLst>
                <a:ext uri="{FF2B5EF4-FFF2-40B4-BE49-F238E27FC236}">
                  <a16:creationId xmlns:a16="http://schemas.microsoft.com/office/drawing/2014/main" id="{42082FBA-9C22-4A94-B1CD-436599FF1D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97438" y="1323975"/>
              <a:ext cx="222250" cy="290513"/>
            </a:xfrm>
            <a:custGeom>
              <a:avLst/>
              <a:gdLst>
                <a:gd name="T0" fmla="*/ 185 w 291"/>
                <a:gd name="T1" fmla="*/ 175 h 379"/>
                <a:gd name="T2" fmla="*/ 181 w 291"/>
                <a:gd name="T3" fmla="*/ 73 h 379"/>
                <a:gd name="T4" fmla="*/ 152 w 291"/>
                <a:gd name="T5" fmla="*/ 175 h 379"/>
                <a:gd name="T6" fmla="*/ 126 w 291"/>
                <a:gd name="T7" fmla="*/ 237 h 379"/>
                <a:gd name="T8" fmla="*/ 195 w 291"/>
                <a:gd name="T9" fmla="*/ 237 h 379"/>
                <a:gd name="T10" fmla="*/ 185 w 291"/>
                <a:gd name="T11" fmla="*/ 175 h 379"/>
                <a:gd name="T12" fmla="*/ 215 w 291"/>
                <a:gd name="T13" fmla="*/ 0 h 379"/>
                <a:gd name="T14" fmla="*/ 229 w 291"/>
                <a:gd name="T15" fmla="*/ 14 h 379"/>
                <a:gd name="T16" fmla="*/ 289 w 291"/>
                <a:gd name="T17" fmla="*/ 365 h 379"/>
                <a:gd name="T18" fmla="*/ 278 w 291"/>
                <a:gd name="T19" fmla="*/ 379 h 379"/>
                <a:gd name="T20" fmla="*/ 230 w 291"/>
                <a:gd name="T21" fmla="*/ 379 h 379"/>
                <a:gd name="T22" fmla="*/ 215 w 291"/>
                <a:gd name="T23" fmla="*/ 365 h 379"/>
                <a:gd name="T24" fmla="*/ 204 w 291"/>
                <a:gd name="T25" fmla="*/ 297 h 379"/>
                <a:gd name="T26" fmla="*/ 102 w 291"/>
                <a:gd name="T27" fmla="*/ 297 h 379"/>
                <a:gd name="T28" fmla="*/ 75 w 291"/>
                <a:gd name="T29" fmla="*/ 365 h 379"/>
                <a:gd name="T30" fmla="*/ 58 w 291"/>
                <a:gd name="T31" fmla="*/ 379 h 379"/>
                <a:gd name="T32" fmla="*/ 12 w 291"/>
                <a:gd name="T33" fmla="*/ 379 h 379"/>
                <a:gd name="T34" fmla="*/ 4 w 291"/>
                <a:gd name="T35" fmla="*/ 365 h 379"/>
                <a:gd name="T36" fmla="*/ 148 w 291"/>
                <a:gd name="T37" fmla="*/ 14 h 379"/>
                <a:gd name="T38" fmla="*/ 166 w 291"/>
                <a:gd name="T39" fmla="*/ 0 h 379"/>
                <a:gd name="T40" fmla="*/ 215 w 291"/>
                <a:gd name="T41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1" h="379">
                  <a:moveTo>
                    <a:pt x="185" y="175"/>
                  </a:moveTo>
                  <a:cubicBezTo>
                    <a:pt x="180" y="146"/>
                    <a:pt x="181" y="73"/>
                    <a:pt x="181" y="73"/>
                  </a:cubicBezTo>
                  <a:cubicBezTo>
                    <a:pt x="180" y="76"/>
                    <a:pt x="163" y="150"/>
                    <a:pt x="152" y="175"/>
                  </a:cubicBezTo>
                  <a:cubicBezTo>
                    <a:pt x="126" y="237"/>
                    <a:pt x="126" y="237"/>
                    <a:pt x="126" y="237"/>
                  </a:cubicBezTo>
                  <a:cubicBezTo>
                    <a:pt x="195" y="237"/>
                    <a:pt x="195" y="237"/>
                    <a:pt x="195" y="237"/>
                  </a:cubicBezTo>
                  <a:lnTo>
                    <a:pt x="185" y="175"/>
                  </a:lnTo>
                  <a:close/>
                  <a:moveTo>
                    <a:pt x="215" y="0"/>
                  </a:moveTo>
                  <a:cubicBezTo>
                    <a:pt x="224" y="0"/>
                    <a:pt x="228" y="4"/>
                    <a:pt x="229" y="14"/>
                  </a:cubicBezTo>
                  <a:cubicBezTo>
                    <a:pt x="289" y="365"/>
                    <a:pt x="289" y="365"/>
                    <a:pt x="289" y="365"/>
                  </a:cubicBezTo>
                  <a:cubicBezTo>
                    <a:pt x="291" y="374"/>
                    <a:pt x="288" y="379"/>
                    <a:pt x="278" y="379"/>
                  </a:cubicBezTo>
                  <a:cubicBezTo>
                    <a:pt x="230" y="379"/>
                    <a:pt x="230" y="379"/>
                    <a:pt x="230" y="379"/>
                  </a:cubicBezTo>
                  <a:cubicBezTo>
                    <a:pt x="220" y="379"/>
                    <a:pt x="217" y="374"/>
                    <a:pt x="215" y="365"/>
                  </a:cubicBezTo>
                  <a:cubicBezTo>
                    <a:pt x="204" y="297"/>
                    <a:pt x="204" y="297"/>
                    <a:pt x="204" y="297"/>
                  </a:cubicBezTo>
                  <a:cubicBezTo>
                    <a:pt x="102" y="297"/>
                    <a:pt x="102" y="297"/>
                    <a:pt x="102" y="297"/>
                  </a:cubicBezTo>
                  <a:cubicBezTo>
                    <a:pt x="75" y="365"/>
                    <a:pt x="75" y="365"/>
                    <a:pt x="75" y="365"/>
                  </a:cubicBezTo>
                  <a:cubicBezTo>
                    <a:pt x="72" y="374"/>
                    <a:pt x="68" y="379"/>
                    <a:pt x="58" y="379"/>
                  </a:cubicBezTo>
                  <a:cubicBezTo>
                    <a:pt x="12" y="379"/>
                    <a:pt x="12" y="379"/>
                    <a:pt x="12" y="379"/>
                  </a:cubicBezTo>
                  <a:cubicBezTo>
                    <a:pt x="3" y="379"/>
                    <a:pt x="0" y="374"/>
                    <a:pt x="4" y="365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52" y="4"/>
                    <a:pt x="157" y="0"/>
                    <a:pt x="166" y="0"/>
                  </a:cubicBezTo>
                  <a:lnTo>
                    <a:pt x="215" y="0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3" name="Freeform 7">
              <a:extLst>
                <a:ext uri="{FF2B5EF4-FFF2-40B4-BE49-F238E27FC236}">
                  <a16:creationId xmlns:a16="http://schemas.microsoft.com/office/drawing/2014/main" id="{3E07A99B-3B5E-46A2-AEA6-D6DCDCC7E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9851" y="1323975"/>
              <a:ext cx="236538" cy="290513"/>
            </a:xfrm>
            <a:custGeom>
              <a:avLst/>
              <a:gdLst>
                <a:gd name="T0" fmla="*/ 265 w 309"/>
                <a:gd name="T1" fmla="*/ 365 h 379"/>
                <a:gd name="T2" fmla="*/ 251 w 309"/>
                <a:gd name="T3" fmla="*/ 379 h 379"/>
                <a:gd name="T4" fmla="*/ 210 w 309"/>
                <a:gd name="T5" fmla="*/ 379 h 379"/>
                <a:gd name="T6" fmla="*/ 198 w 309"/>
                <a:gd name="T7" fmla="*/ 372 h 379"/>
                <a:gd name="T8" fmla="*/ 114 w 309"/>
                <a:gd name="T9" fmla="*/ 188 h 379"/>
                <a:gd name="T10" fmla="*/ 98 w 309"/>
                <a:gd name="T11" fmla="*/ 142 h 379"/>
                <a:gd name="T12" fmla="*/ 71 w 309"/>
                <a:gd name="T13" fmla="*/ 365 h 379"/>
                <a:gd name="T14" fmla="*/ 57 w 309"/>
                <a:gd name="T15" fmla="*/ 379 h 379"/>
                <a:gd name="T16" fmla="*/ 13 w 309"/>
                <a:gd name="T17" fmla="*/ 379 h 379"/>
                <a:gd name="T18" fmla="*/ 1 w 309"/>
                <a:gd name="T19" fmla="*/ 365 h 379"/>
                <a:gd name="T20" fmla="*/ 43 w 309"/>
                <a:gd name="T21" fmla="*/ 14 h 379"/>
                <a:gd name="T22" fmla="*/ 59 w 309"/>
                <a:gd name="T23" fmla="*/ 0 h 379"/>
                <a:gd name="T24" fmla="*/ 100 w 309"/>
                <a:gd name="T25" fmla="*/ 0 h 379"/>
                <a:gd name="T26" fmla="*/ 111 w 309"/>
                <a:gd name="T27" fmla="*/ 5 h 379"/>
                <a:gd name="T28" fmla="*/ 198 w 309"/>
                <a:gd name="T29" fmla="*/ 198 h 379"/>
                <a:gd name="T30" fmla="*/ 212 w 309"/>
                <a:gd name="T31" fmla="*/ 237 h 379"/>
                <a:gd name="T32" fmla="*/ 238 w 309"/>
                <a:gd name="T33" fmla="*/ 14 h 379"/>
                <a:gd name="T34" fmla="*/ 253 w 309"/>
                <a:gd name="T35" fmla="*/ 0 h 379"/>
                <a:gd name="T36" fmla="*/ 296 w 309"/>
                <a:gd name="T37" fmla="*/ 0 h 379"/>
                <a:gd name="T38" fmla="*/ 308 w 309"/>
                <a:gd name="T39" fmla="*/ 14 h 379"/>
                <a:gd name="T40" fmla="*/ 265 w 309"/>
                <a:gd name="T41" fmla="*/ 36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9" h="379">
                  <a:moveTo>
                    <a:pt x="265" y="365"/>
                  </a:moveTo>
                  <a:cubicBezTo>
                    <a:pt x="264" y="375"/>
                    <a:pt x="261" y="379"/>
                    <a:pt x="251" y="379"/>
                  </a:cubicBezTo>
                  <a:cubicBezTo>
                    <a:pt x="210" y="379"/>
                    <a:pt x="210" y="379"/>
                    <a:pt x="210" y="379"/>
                  </a:cubicBezTo>
                  <a:cubicBezTo>
                    <a:pt x="202" y="379"/>
                    <a:pt x="200" y="377"/>
                    <a:pt x="198" y="372"/>
                  </a:cubicBezTo>
                  <a:cubicBezTo>
                    <a:pt x="114" y="188"/>
                    <a:pt x="114" y="188"/>
                    <a:pt x="114" y="188"/>
                  </a:cubicBezTo>
                  <a:cubicBezTo>
                    <a:pt x="108" y="174"/>
                    <a:pt x="101" y="154"/>
                    <a:pt x="98" y="142"/>
                  </a:cubicBezTo>
                  <a:cubicBezTo>
                    <a:pt x="71" y="365"/>
                    <a:pt x="71" y="365"/>
                    <a:pt x="71" y="365"/>
                  </a:cubicBezTo>
                  <a:cubicBezTo>
                    <a:pt x="70" y="375"/>
                    <a:pt x="66" y="379"/>
                    <a:pt x="57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4" y="379"/>
                    <a:pt x="0" y="375"/>
                    <a:pt x="1" y="36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4"/>
                    <a:pt x="49" y="0"/>
                    <a:pt x="59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6" y="0"/>
                    <a:pt x="110" y="1"/>
                    <a:pt x="111" y="5"/>
                  </a:cubicBezTo>
                  <a:cubicBezTo>
                    <a:pt x="198" y="198"/>
                    <a:pt x="198" y="198"/>
                    <a:pt x="198" y="198"/>
                  </a:cubicBezTo>
                  <a:cubicBezTo>
                    <a:pt x="203" y="209"/>
                    <a:pt x="210" y="227"/>
                    <a:pt x="212" y="237"/>
                  </a:cubicBezTo>
                  <a:cubicBezTo>
                    <a:pt x="238" y="14"/>
                    <a:pt x="238" y="14"/>
                    <a:pt x="238" y="14"/>
                  </a:cubicBezTo>
                  <a:cubicBezTo>
                    <a:pt x="240" y="4"/>
                    <a:pt x="244" y="0"/>
                    <a:pt x="253" y="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306" y="0"/>
                    <a:pt x="309" y="4"/>
                    <a:pt x="308" y="14"/>
                  </a:cubicBezTo>
                  <a:lnTo>
                    <a:pt x="265" y="36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4" name="Freeform 8">
              <a:extLst>
                <a:ext uri="{FF2B5EF4-FFF2-40B4-BE49-F238E27FC236}">
                  <a16:creationId xmlns:a16="http://schemas.microsoft.com/office/drawing/2014/main" id="{C0F0D3FB-588E-4104-BDFD-D8BE3BE70F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10201" y="1319213"/>
              <a:ext cx="223838" cy="298450"/>
            </a:xfrm>
            <a:custGeom>
              <a:avLst/>
              <a:gdLst>
                <a:gd name="T0" fmla="*/ 215 w 291"/>
                <a:gd name="T1" fmla="*/ 108 h 389"/>
                <a:gd name="T2" fmla="*/ 216 w 291"/>
                <a:gd name="T3" fmla="*/ 98 h 389"/>
                <a:gd name="T4" fmla="*/ 161 w 291"/>
                <a:gd name="T5" fmla="*/ 63 h 389"/>
                <a:gd name="T6" fmla="*/ 97 w 291"/>
                <a:gd name="T7" fmla="*/ 105 h 389"/>
                <a:gd name="T8" fmla="*/ 76 w 291"/>
                <a:gd name="T9" fmla="*/ 280 h 389"/>
                <a:gd name="T10" fmla="*/ 75 w 291"/>
                <a:gd name="T11" fmla="*/ 291 h 389"/>
                <a:gd name="T12" fmla="*/ 130 w 291"/>
                <a:gd name="T13" fmla="*/ 326 h 389"/>
                <a:gd name="T14" fmla="*/ 193 w 291"/>
                <a:gd name="T15" fmla="*/ 284 h 389"/>
                <a:gd name="T16" fmla="*/ 215 w 291"/>
                <a:gd name="T17" fmla="*/ 108 h 389"/>
                <a:gd name="T18" fmla="*/ 25 w 291"/>
                <a:gd name="T19" fmla="*/ 91 h 389"/>
                <a:gd name="T20" fmla="*/ 166 w 291"/>
                <a:gd name="T21" fmla="*/ 0 h 389"/>
                <a:gd name="T22" fmla="*/ 291 w 291"/>
                <a:gd name="T23" fmla="*/ 81 h 389"/>
                <a:gd name="T24" fmla="*/ 290 w 291"/>
                <a:gd name="T25" fmla="*/ 95 h 389"/>
                <a:gd name="T26" fmla="*/ 266 w 291"/>
                <a:gd name="T27" fmla="*/ 298 h 389"/>
                <a:gd name="T28" fmla="*/ 124 w 291"/>
                <a:gd name="T29" fmla="*/ 389 h 389"/>
                <a:gd name="T30" fmla="*/ 0 w 291"/>
                <a:gd name="T31" fmla="*/ 308 h 389"/>
                <a:gd name="T32" fmla="*/ 1 w 291"/>
                <a:gd name="T33" fmla="*/ 294 h 389"/>
                <a:gd name="T34" fmla="*/ 25 w 291"/>
                <a:gd name="T35" fmla="*/ 91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389">
                  <a:moveTo>
                    <a:pt x="215" y="108"/>
                  </a:moveTo>
                  <a:cubicBezTo>
                    <a:pt x="215" y="104"/>
                    <a:pt x="216" y="100"/>
                    <a:pt x="216" y="98"/>
                  </a:cubicBezTo>
                  <a:cubicBezTo>
                    <a:pt x="216" y="74"/>
                    <a:pt x="196" y="63"/>
                    <a:pt x="161" y="63"/>
                  </a:cubicBezTo>
                  <a:cubicBezTo>
                    <a:pt x="126" y="63"/>
                    <a:pt x="101" y="77"/>
                    <a:pt x="97" y="105"/>
                  </a:cubicBezTo>
                  <a:cubicBezTo>
                    <a:pt x="76" y="280"/>
                    <a:pt x="76" y="280"/>
                    <a:pt x="76" y="280"/>
                  </a:cubicBezTo>
                  <a:cubicBezTo>
                    <a:pt x="76" y="285"/>
                    <a:pt x="75" y="289"/>
                    <a:pt x="75" y="291"/>
                  </a:cubicBezTo>
                  <a:cubicBezTo>
                    <a:pt x="75" y="314"/>
                    <a:pt x="95" y="326"/>
                    <a:pt x="130" y="326"/>
                  </a:cubicBezTo>
                  <a:cubicBezTo>
                    <a:pt x="167" y="326"/>
                    <a:pt x="190" y="312"/>
                    <a:pt x="193" y="284"/>
                  </a:cubicBezTo>
                  <a:lnTo>
                    <a:pt x="215" y="108"/>
                  </a:lnTo>
                  <a:close/>
                  <a:moveTo>
                    <a:pt x="25" y="91"/>
                  </a:moveTo>
                  <a:cubicBezTo>
                    <a:pt x="30" y="44"/>
                    <a:pt x="65" y="0"/>
                    <a:pt x="166" y="0"/>
                  </a:cubicBezTo>
                  <a:cubicBezTo>
                    <a:pt x="255" y="0"/>
                    <a:pt x="291" y="39"/>
                    <a:pt x="291" y="81"/>
                  </a:cubicBezTo>
                  <a:cubicBezTo>
                    <a:pt x="291" y="85"/>
                    <a:pt x="291" y="90"/>
                    <a:pt x="290" y="95"/>
                  </a:cubicBezTo>
                  <a:cubicBezTo>
                    <a:pt x="266" y="298"/>
                    <a:pt x="266" y="298"/>
                    <a:pt x="266" y="298"/>
                  </a:cubicBezTo>
                  <a:cubicBezTo>
                    <a:pt x="261" y="344"/>
                    <a:pt x="225" y="389"/>
                    <a:pt x="124" y="389"/>
                  </a:cubicBezTo>
                  <a:cubicBezTo>
                    <a:pt x="35" y="389"/>
                    <a:pt x="0" y="351"/>
                    <a:pt x="0" y="308"/>
                  </a:cubicBezTo>
                  <a:cubicBezTo>
                    <a:pt x="0" y="304"/>
                    <a:pt x="0" y="299"/>
                    <a:pt x="1" y="294"/>
                  </a:cubicBezTo>
                  <a:lnTo>
                    <a:pt x="25" y="91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5" name="Freeform 9">
              <a:extLst>
                <a:ext uri="{FF2B5EF4-FFF2-40B4-BE49-F238E27FC236}">
                  <a16:creationId xmlns:a16="http://schemas.microsoft.com/office/drawing/2014/main" id="{061C81FD-30EA-430E-B0F7-6D7938015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7851" y="1323975"/>
              <a:ext cx="236538" cy="290513"/>
            </a:xfrm>
            <a:custGeom>
              <a:avLst/>
              <a:gdLst>
                <a:gd name="T0" fmla="*/ 274 w 309"/>
                <a:gd name="T1" fmla="*/ 365 h 379"/>
                <a:gd name="T2" fmla="*/ 266 w 309"/>
                <a:gd name="T3" fmla="*/ 379 h 379"/>
                <a:gd name="T4" fmla="*/ 206 w 309"/>
                <a:gd name="T5" fmla="*/ 379 h 379"/>
                <a:gd name="T6" fmla="*/ 187 w 309"/>
                <a:gd name="T7" fmla="*/ 365 h 379"/>
                <a:gd name="T8" fmla="*/ 103 w 309"/>
                <a:gd name="T9" fmla="*/ 219 h 379"/>
                <a:gd name="T10" fmla="*/ 92 w 309"/>
                <a:gd name="T11" fmla="*/ 219 h 379"/>
                <a:gd name="T12" fmla="*/ 75 w 309"/>
                <a:gd name="T13" fmla="*/ 365 h 379"/>
                <a:gd name="T14" fmla="*/ 61 w 309"/>
                <a:gd name="T15" fmla="*/ 379 h 379"/>
                <a:gd name="T16" fmla="*/ 13 w 309"/>
                <a:gd name="T17" fmla="*/ 379 h 379"/>
                <a:gd name="T18" fmla="*/ 1 w 309"/>
                <a:gd name="T19" fmla="*/ 365 h 379"/>
                <a:gd name="T20" fmla="*/ 43 w 309"/>
                <a:gd name="T21" fmla="*/ 14 h 379"/>
                <a:gd name="T22" fmla="*/ 59 w 309"/>
                <a:gd name="T23" fmla="*/ 0 h 379"/>
                <a:gd name="T24" fmla="*/ 106 w 309"/>
                <a:gd name="T25" fmla="*/ 0 h 379"/>
                <a:gd name="T26" fmla="*/ 117 w 309"/>
                <a:gd name="T27" fmla="*/ 14 h 379"/>
                <a:gd name="T28" fmla="*/ 100 w 309"/>
                <a:gd name="T29" fmla="*/ 164 h 379"/>
                <a:gd name="T30" fmla="*/ 107 w 309"/>
                <a:gd name="T31" fmla="*/ 164 h 379"/>
                <a:gd name="T32" fmla="*/ 222 w 309"/>
                <a:gd name="T33" fmla="*/ 14 h 379"/>
                <a:gd name="T34" fmla="*/ 245 w 309"/>
                <a:gd name="T35" fmla="*/ 0 h 379"/>
                <a:gd name="T36" fmla="*/ 298 w 309"/>
                <a:gd name="T37" fmla="*/ 0 h 379"/>
                <a:gd name="T38" fmla="*/ 303 w 309"/>
                <a:gd name="T39" fmla="*/ 14 h 379"/>
                <a:gd name="T40" fmla="*/ 168 w 309"/>
                <a:gd name="T41" fmla="*/ 186 h 379"/>
                <a:gd name="T42" fmla="*/ 274 w 309"/>
                <a:gd name="T43" fmla="*/ 36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9" h="379">
                  <a:moveTo>
                    <a:pt x="274" y="365"/>
                  </a:moveTo>
                  <a:cubicBezTo>
                    <a:pt x="278" y="372"/>
                    <a:pt x="276" y="379"/>
                    <a:pt x="266" y="379"/>
                  </a:cubicBezTo>
                  <a:cubicBezTo>
                    <a:pt x="206" y="379"/>
                    <a:pt x="206" y="379"/>
                    <a:pt x="206" y="379"/>
                  </a:cubicBezTo>
                  <a:cubicBezTo>
                    <a:pt x="196" y="379"/>
                    <a:pt x="192" y="372"/>
                    <a:pt x="187" y="365"/>
                  </a:cubicBezTo>
                  <a:cubicBezTo>
                    <a:pt x="103" y="219"/>
                    <a:pt x="103" y="219"/>
                    <a:pt x="103" y="219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75" y="365"/>
                    <a:pt x="75" y="365"/>
                    <a:pt x="75" y="365"/>
                  </a:cubicBezTo>
                  <a:cubicBezTo>
                    <a:pt x="74" y="375"/>
                    <a:pt x="71" y="379"/>
                    <a:pt x="61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3" y="379"/>
                    <a:pt x="0" y="375"/>
                    <a:pt x="1" y="36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4"/>
                    <a:pt x="49" y="0"/>
                    <a:pt x="59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6" y="0"/>
                    <a:pt x="118" y="4"/>
                    <a:pt x="117" y="14"/>
                  </a:cubicBezTo>
                  <a:cubicBezTo>
                    <a:pt x="100" y="164"/>
                    <a:pt x="100" y="164"/>
                    <a:pt x="100" y="164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222" y="14"/>
                    <a:pt x="222" y="14"/>
                    <a:pt x="222" y="14"/>
                  </a:cubicBezTo>
                  <a:cubicBezTo>
                    <a:pt x="228" y="6"/>
                    <a:pt x="236" y="0"/>
                    <a:pt x="245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08" y="0"/>
                    <a:pt x="309" y="6"/>
                    <a:pt x="303" y="14"/>
                  </a:cubicBezTo>
                  <a:cubicBezTo>
                    <a:pt x="168" y="186"/>
                    <a:pt x="168" y="186"/>
                    <a:pt x="168" y="186"/>
                  </a:cubicBezTo>
                  <a:lnTo>
                    <a:pt x="274" y="36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6" name="Freeform 10">
              <a:extLst>
                <a:ext uri="{FF2B5EF4-FFF2-40B4-BE49-F238E27FC236}">
                  <a16:creationId xmlns:a16="http://schemas.microsoft.com/office/drawing/2014/main" id="{D8AA92AA-91FC-4ABF-AF64-3B763A85E3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83288" y="1323975"/>
              <a:ext cx="227013" cy="290513"/>
            </a:xfrm>
            <a:custGeom>
              <a:avLst/>
              <a:gdLst>
                <a:gd name="T0" fmla="*/ 112 w 295"/>
                <a:gd name="T1" fmla="*/ 62 h 379"/>
                <a:gd name="T2" fmla="*/ 99 w 295"/>
                <a:gd name="T3" fmla="*/ 172 h 379"/>
                <a:gd name="T4" fmla="*/ 153 w 295"/>
                <a:gd name="T5" fmla="*/ 172 h 379"/>
                <a:gd name="T6" fmla="*/ 217 w 295"/>
                <a:gd name="T7" fmla="*/ 133 h 379"/>
                <a:gd name="T8" fmla="*/ 220 w 295"/>
                <a:gd name="T9" fmla="*/ 110 h 379"/>
                <a:gd name="T10" fmla="*/ 221 w 295"/>
                <a:gd name="T11" fmla="*/ 100 h 379"/>
                <a:gd name="T12" fmla="*/ 168 w 295"/>
                <a:gd name="T13" fmla="*/ 62 h 379"/>
                <a:gd name="T14" fmla="*/ 112 w 295"/>
                <a:gd name="T15" fmla="*/ 62 h 379"/>
                <a:gd name="T16" fmla="*/ 91 w 295"/>
                <a:gd name="T17" fmla="*/ 235 h 379"/>
                <a:gd name="T18" fmla="*/ 76 w 295"/>
                <a:gd name="T19" fmla="*/ 365 h 379"/>
                <a:gd name="T20" fmla="*/ 61 w 295"/>
                <a:gd name="T21" fmla="*/ 379 h 379"/>
                <a:gd name="T22" fmla="*/ 13 w 295"/>
                <a:gd name="T23" fmla="*/ 379 h 379"/>
                <a:gd name="T24" fmla="*/ 1 w 295"/>
                <a:gd name="T25" fmla="*/ 365 h 379"/>
                <a:gd name="T26" fmla="*/ 44 w 295"/>
                <a:gd name="T27" fmla="*/ 14 h 379"/>
                <a:gd name="T28" fmla="*/ 59 w 295"/>
                <a:gd name="T29" fmla="*/ 0 h 379"/>
                <a:gd name="T30" fmla="*/ 170 w 295"/>
                <a:gd name="T31" fmla="*/ 0 h 379"/>
                <a:gd name="T32" fmla="*/ 295 w 295"/>
                <a:gd name="T33" fmla="*/ 85 h 379"/>
                <a:gd name="T34" fmla="*/ 294 w 295"/>
                <a:gd name="T35" fmla="*/ 98 h 379"/>
                <a:gd name="T36" fmla="*/ 289 w 295"/>
                <a:gd name="T37" fmla="*/ 146 h 379"/>
                <a:gd name="T38" fmla="*/ 220 w 295"/>
                <a:gd name="T39" fmla="*/ 225 h 379"/>
                <a:gd name="T40" fmla="*/ 261 w 295"/>
                <a:gd name="T41" fmla="*/ 365 h 379"/>
                <a:gd name="T42" fmla="*/ 247 w 295"/>
                <a:gd name="T43" fmla="*/ 379 h 379"/>
                <a:gd name="T44" fmla="*/ 200 w 295"/>
                <a:gd name="T45" fmla="*/ 379 h 379"/>
                <a:gd name="T46" fmla="*/ 187 w 295"/>
                <a:gd name="T47" fmla="*/ 365 h 379"/>
                <a:gd name="T48" fmla="*/ 149 w 295"/>
                <a:gd name="T49" fmla="*/ 235 h 379"/>
                <a:gd name="T50" fmla="*/ 148 w 295"/>
                <a:gd name="T51" fmla="*/ 235 h 379"/>
                <a:gd name="T52" fmla="*/ 91 w 295"/>
                <a:gd name="T53" fmla="*/ 23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379">
                  <a:moveTo>
                    <a:pt x="112" y="62"/>
                  </a:moveTo>
                  <a:cubicBezTo>
                    <a:pt x="99" y="172"/>
                    <a:pt x="99" y="172"/>
                    <a:pt x="99" y="172"/>
                  </a:cubicBezTo>
                  <a:cubicBezTo>
                    <a:pt x="153" y="172"/>
                    <a:pt x="153" y="172"/>
                    <a:pt x="153" y="172"/>
                  </a:cubicBezTo>
                  <a:cubicBezTo>
                    <a:pt x="191" y="172"/>
                    <a:pt x="213" y="161"/>
                    <a:pt x="217" y="133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1" y="106"/>
                    <a:pt x="221" y="102"/>
                    <a:pt x="221" y="100"/>
                  </a:cubicBezTo>
                  <a:cubicBezTo>
                    <a:pt x="221" y="76"/>
                    <a:pt x="205" y="62"/>
                    <a:pt x="168" y="62"/>
                  </a:cubicBezTo>
                  <a:lnTo>
                    <a:pt x="112" y="62"/>
                  </a:lnTo>
                  <a:close/>
                  <a:moveTo>
                    <a:pt x="91" y="235"/>
                  </a:moveTo>
                  <a:cubicBezTo>
                    <a:pt x="76" y="365"/>
                    <a:pt x="76" y="365"/>
                    <a:pt x="76" y="365"/>
                  </a:cubicBezTo>
                  <a:cubicBezTo>
                    <a:pt x="75" y="375"/>
                    <a:pt x="71" y="379"/>
                    <a:pt x="61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6" y="379"/>
                    <a:pt x="0" y="376"/>
                    <a:pt x="1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49" y="0"/>
                    <a:pt x="59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259" y="0"/>
                    <a:pt x="295" y="39"/>
                    <a:pt x="295" y="85"/>
                  </a:cubicBezTo>
                  <a:cubicBezTo>
                    <a:pt x="295" y="88"/>
                    <a:pt x="295" y="93"/>
                    <a:pt x="294" y="98"/>
                  </a:cubicBezTo>
                  <a:cubicBezTo>
                    <a:pt x="289" y="146"/>
                    <a:pt x="289" y="146"/>
                    <a:pt x="289" y="146"/>
                  </a:cubicBezTo>
                  <a:cubicBezTo>
                    <a:pt x="285" y="180"/>
                    <a:pt x="266" y="211"/>
                    <a:pt x="220" y="225"/>
                  </a:cubicBezTo>
                  <a:cubicBezTo>
                    <a:pt x="261" y="365"/>
                    <a:pt x="261" y="365"/>
                    <a:pt x="261" y="365"/>
                  </a:cubicBezTo>
                  <a:cubicBezTo>
                    <a:pt x="264" y="373"/>
                    <a:pt x="256" y="379"/>
                    <a:pt x="247" y="379"/>
                  </a:cubicBezTo>
                  <a:cubicBezTo>
                    <a:pt x="200" y="379"/>
                    <a:pt x="200" y="379"/>
                    <a:pt x="200" y="379"/>
                  </a:cubicBezTo>
                  <a:cubicBezTo>
                    <a:pt x="191" y="379"/>
                    <a:pt x="189" y="372"/>
                    <a:pt x="187" y="365"/>
                  </a:cubicBezTo>
                  <a:cubicBezTo>
                    <a:pt x="149" y="235"/>
                    <a:pt x="149" y="235"/>
                    <a:pt x="149" y="235"/>
                  </a:cubicBezTo>
                  <a:cubicBezTo>
                    <a:pt x="148" y="235"/>
                    <a:pt x="148" y="235"/>
                    <a:pt x="148" y="235"/>
                  </a:cubicBezTo>
                  <a:lnTo>
                    <a:pt x="91" y="23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7" name="Freeform 11">
              <a:extLst>
                <a:ext uri="{FF2B5EF4-FFF2-40B4-BE49-F238E27FC236}">
                  <a16:creationId xmlns:a16="http://schemas.microsoft.com/office/drawing/2014/main" id="{96AC8295-9110-4C32-A61B-64CB87BA2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0463" y="1323975"/>
              <a:ext cx="231775" cy="293688"/>
            </a:xfrm>
            <a:custGeom>
              <a:avLst/>
              <a:gdLst>
                <a:gd name="T0" fmla="*/ 78 w 302"/>
                <a:gd name="T1" fmla="*/ 269 h 384"/>
                <a:gd name="T2" fmla="*/ 76 w 302"/>
                <a:gd name="T3" fmla="*/ 285 h 384"/>
                <a:gd name="T4" fmla="*/ 131 w 302"/>
                <a:gd name="T5" fmla="*/ 321 h 384"/>
                <a:gd name="T6" fmla="*/ 194 w 302"/>
                <a:gd name="T7" fmla="*/ 279 h 384"/>
                <a:gd name="T8" fmla="*/ 227 w 302"/>
                <a:gd name="T9" fmla="*/ 14 h 384"/>
                <a:gd name="T10" fmla="*/ 241 w 302"/>
                <a:gd name="T11" fmla="*/ 0 h 384"/>
                <a:gd name="T12" fmla="*/ 288 w 302"/>
                <a:gd name="T13" fmla="*/ 0 h 384"/>
                <a:gd name="T14" fmla="*/ 300 w 302"/>
                <a:gd name="T15" fmla="*/ 14 h 384"/>
                <a:gd name="T16" fmla="*/ 267 w 302"/>
                <a:gd name="T17" fmla="*/ 293 h 384"/>
                <a:gd name="T18" fmla="*/ 126 w 302"/>
                <a:gd name="T19" fmla="*/ 384 h 384"/>
                <a:gd name="T20" fmla="*/ 0 w 302"/>
                <a:gd name="T21" fmla="*/ 302 h 384"/>
                <a:gd name="T22" fmla="*/ 2 w 302"/>
                <a:gd name="T23" fmla="*/ 286 h 384"/>
                <a:gd name="T24" fmla="*/ 35 w 302"/>
                <a:gd name="T25" fmla="*/ 14 h 384"/>
                <a:gd name="T26" fmla="*/ 49 w 302"/>
                <a:gd name="T27" fmla="*/ 0 h 384"/>
                <a:gd name="T28" fmla="*/ 97 w 302"/>
                <a:gd name="T29" fmla="*/ 0 h 384"/>
                <a:gd name="T30" fmla="*/ 109 w 302"/>
                <a:gd name="T31" fmla="*/ 14 h 384"/>
                <a:gd name="T32" fmla="*/ 78 w 302"/>
                <a:gd name="T33" fmla="*/ 26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2" h="384">
                  <a:moveTo>
                    <a:pt x="78" y="269"/>
                  </a:moveTo>
                  <a:cubicBezTo>
                    <a:pt x="76" y="276"/>
                    <a:pt x="76" y="281"/>
                    <a:pt x="76" y="285"/>
                  </a:cubicBezTo>
                  <a:cubicBezTo>
                    <a:pt x="76" y="309"/>
                    <a:pt x="97" y="321"/>
                    <a:pt x="131" y="321"/>
                  </a:cubicBezTo>
                  <a:cubicBezTo>
                    <a:pt x="168" y="321"/>
                    <a:pt x="191" y="307"/>
                    <a:pt x="194" y="279"/>
                  </a:cubicBezTo>
                  <a:cubicBezTo>
                    <a:pt x="227" y="14"/>
                    <a:pt x="227" y="14"/>
                    <a:pt x="227" y="14"/>
                  </a:cubicBezTo>
                  <a:cubicBezTo>
                    <a:pt x="228" y="4"/>
                    <a:pt x="232" y="0"/>
                    <a:pt x="241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96" y="0"/>
                    <a:pt x="302" y="3"/>
                    <a:pt x="300" y="14"/>
                  </a:cubicBezTo>
                  <a:cubicBezTo>
                    <a:pt x="267" y="293"/>
                    <a:pt x="267" y="293"/>
                    <a:pt x="267" y="293"/>
                  </a:cubicBezTo>
                  <a:cubicBezTo>
                    <a:pt x="261" y="339"/>
                    <a:pt x="228" y="384"/>
                    <a:pt x="126" y="384"/>
                  </a:cubicBezTo>
                  <a:cubicBezTo>
                    <a:pt x="38" y="384"/>
                    <a:pt x="0" y="345"/>
                    <a:pt x="0" y="302"/>
                  </a:cubicBezTo>
                  <a:cubicBezTo>
                    <a:pt x="0" y="298"/>
                    <a:pt x="2" y="290"/>
                    <a:pt x="2" y="286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4"/>
                    <a:pt x="40" y="0"/>
                    <a:pt x="49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4" y="0"/>
                    <a:pt x="110" y="3"/>
                    <a:pt x="109" y="14"/>
                  </a:cubicBezTo>
                  <a:lnTo>
                    <a:pt x="78" y="26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id="{EE8F3392-46E9-42B3-88F5-5E7AC0577E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88113" y="1323975"/>
              <a:ext cx="215900" cy="290513"/>
            </a:xfrm>
            <a:custGeom>
              <a:avLst/>
              <a:gdLst>
                <a:gd name="T0" fmla="*/ 113 w 282"/>
                <a:gd name="T1" fmla="*/ 60 h 379"/>
                <a:gd name="T2" fmla="*/ 101 w 282"/>
                <a:gd name="T3" fmla="*/ 157 h 379"/>
                <a:gd name="T4" fmla="*/ 142 w 282"/>
                <a:gd name="T5" fmla="*/ 157 h 379"/>
                <a:gd name="T6" fmla="*/ 204 w 282"/>
                <a:gd name="T7" fmla="*/ 117 h 379"/>
                <a:gd name="T8" fmla="*/ 207 w 282"/>
                <a:gd name="T9" fmla="*/ 101 h 379"/>
                <a:gd name="T10" fmla="*/ 207 w 282"/>
                <a:gd name="T11" fmla="*/ 92 h 379"/>
                <a:gd name="T12" fmla="*/ 154 w 282"/>
                <a:gd name="T13" fmla="*/ 60 h 379"/>
                <a:gd name="T14" fmla="*/ 113 w 282"/>
                <a:gd name="T15" fmla="*/ 60 h 379"/>
                <a:gd name="T16" fmla="*/ 94 w 282"/>
                <a:gd name="T17" fmla="*/ 214 h 379"/>
                <a:gd name="T18" fmla="*/ 82 w 282"/>
                <a:gd name="T19" fmla="*/ 319 h 379"/>
                <a:gd name="T20" fmla="*/ 138 w 282"/>
                <a:gd name="T21" fmla="*/ 319 h 379"/>
                <a:gd name="T22" fmla="*/ 203 w 282"/>
                <a:gd name="T23" fmla="*/ 280 h 379"/>
                <a:gd name="T24" fmla="*/ 205 w 282"/>
                <a:gd name="T25" fmla="*/ 259 h 379"/>
                <a:gd name="T26" fmla="*/ 206 w 282"/>
                <a:gd name="T27" fmla="*/ 250 h 379"/>
                <a:gd name="T28" fmla="*/ 152 w 282"/>
                <a:gd name="T29" fmla="*/ 214 h 379"/>
                <a:gd name="T30" fmla="*/ 94 w 282"/>
                <a:gd name="T31" fmla="*/ 214 h 379"/>
                <a:gd name="T32" fmla="*/ 14 w 282"/>
                <a:gd name="T33" fmla="*/ 379 h 379"/>
                <a:gd name="T34" fmla="*/ 2 w 282"/>
                <a:gd name="T35" fmla="*/ 365 h 379"/>
                <a:gd name="T36" fmla="*/ 44 w 282"/>
                <a:gd name="T37" fmla="*/ 14 h 379"/>
                <a:gd name="T38" fmla="*/ 59 w 282"/>
                <a:gd name="T39" fmla="*/ 0 h 379"/>
                <a:gd name="T40" fmla="*/ 157 w 282"/>
                <a:gd name="T41" fmla="*/ 0 h 379"/>
                <a:gd name="T42" fmla="*/ 282 w 282"/>
                <a:gd name="T43" fmla="*/ 77 h 379"/>
                <a:gd name="T44" fmla="*/ 280 w 282"/>
                <a:gd name="T45" fmla="*/ 90 h 379"/>
                <a:gd name="T46" fmla="*/ 277 w 282"/>
                <a:gd name="T47" fmla="*/ 119 h 379"/>
                <a:gd name="T48" fmla="*/ 229 w 282"/>
                <a:gd name="T49" fmla="*/ 180 h 379"/>
                <a:gd name="T50" fmla="*/ 280 w 282"/>
                <a:gd name="T51" fmla="*/ 243 h 379"/>
                <a:gd name="T52" fmla="*/ 279 w 282"/>
                <a:gd name="T53" fmla="*/ 254 h 379"/>
                <a:gd name="T54" fmla="*/ 274 w 282"/>
                <a:gd name="T55" fmla="*/ 294 h 379"/>
                <a:gd name="T56" fmla="*/ 133 w 282"/>
                <a:gd name="T57" fmla="*/ 379 h 379"/>
                <a:gd name="T58" fmla="*/ 14 w 282"/>
                <a:gd name="T59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379">
                  <a:moveTo>
                    <a:pt x="113" y="60"/>
                  </a:moveTo>
                  <a:cubicBezTo>
                    <a:pt x="101" y="157"/>
                    <a:pt x="101" y="157"/>
                    <a:pt x="101" y="157"/>
                  </a:cubicBezTo>
                  <a:cubicBezTo>
                    <a:pt x="142" y="157"/>
                    <a:pt x="142" y="157"/>
                    <a:pt x="142" y="157"/>
                  </a:cubicBezTo>
                  <a:cubicBezTo>
                    <a:pt x="176" y="157"/>
                    <a:pt x="201" y="145"/>
                    <a:pt x="204" y="117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97"/>
                    <a:pt x="207" y="93"/>
                    <a:pt x="207" y="92"/>
                  </a:cubicBezTo>
                  <a:cubicBezTo>
                    <a:pt x="207" y="69"/>
                    <a:pt x="188" y="60"/>
                    <a:pt x="154" y="60"/>
                  </a:cubicBezTo>
                  <a:lnTo>
                    <a:pt x="113" y="60"/>
                  </a:lnTo>
                  <a:close/>
                  <a:moveTo>
                    <a:pt x="94" y="214"/>
                  </a:moveTo>
                  <a:cubicBezTo>
                    <a:pt x="82" y="319"/>
                    <a:pt x="82" y="319"/>
                    <a:pt x="82" y="319"/>
                  </a:cubicBezTo>
                  <a:cubicBezTo>
                    <a:pt x="138" y="319"/>
                    <a:pt x="138" y="319"/>
                    <a:pt x="138" y="319"/>
                  </a:cubicBezTo>
                  <a:cubicBezTo>
                    <a:pt x="175" y="319"/>
                    <a:pt x="200" y="308"/>
                    <a:pt x="203" y="280"/>
                  </a:cubicBezTo>
                  <a:cubicBezTo>
                    <a:pt x="205" y="259"/>
                    <a:pt x="205" y="259"/>
                    <a:pt x="205" y="259"/>
                  </a:cubicBezTo>
                  <a:cubicBezTo>
                    <a:pt x="206" y="253"/>
                    <a:pt x="206" y="252"/>
                    <a:pt x="206" y="250"/>
                  </a:cubicBezTo>
                  <a:cubicBezTo>
                    <a:pt x="206" y="228"/>
                    <a:pt x="189" y="214"/>
                    <a:pt x="152" y="214"/>
                  </a:cubicBezTo>
                  <a:lnTo>
                    <a:pt x="94" y="214"/>
                  </a:lnTo>
                  <a:close/>
                  <a:moveTo>
                    <a:pt x="14" y="379"/>
                  </a:moveTo>
                  <a:cubicBezTo>
                    <a:pt x="7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50" y="0"/>
                    <a:pt x="59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282" y="34"/>
                    <a:pt x="282" y="77"/>
                  </a:cubicBezTo>
                  <a:cubicBezTo>
                    <a:pt x="282" y="80"/>
                    <a:pt x="281" y="85"/>
                    <a:pt x="280" y="90"/>
                  </a:cubicBezTo>
                  <a:cubicBezTo>
                    <a:pt x="277" y="119"/>
                    <a:pt x="277" y="119"/>
                    <a:pt x="277" y="119"/>
                  </a:cubicBezTo>
                  <a:cubicBezTo>
                    <a:pt x="274" y="149"/>
                    <a:pt x="259" y="167"/>
                    <a:pt x="229" y="180"/>
                  </a:cubicBezTo>
                  <a:cubicBezTo>
                    <a:pt x="261" y="192"/>
                    <a:pt x="280" y="217"/>
                    <a:pt x="280" y="243"/>
                  </a:cubicBezTo>
                  <a:cubicBezTo>
                    <a:pt x="280" y="245"/>
                    <a:pt x="280" y="250"/>
                    <a:pt x="279" y="254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68" y="341"/>
                    <a:pt x="235" y="379"/>
                    <a:pt x="133" y="379"/>
                  </a:cubicBezTo>
                  <a:lnTo>
                    <a:pt x="14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9" name="Freeform 13">
              <a:extLst>
                <a:ext uri="{FF2B5EF4-FFF2-40B4-BE49-F238E27FC236}">
                  <a16:creationId xmlns:a16="http://schemas.microsoft.com/office/drawing/2014/main" id="{1E85CC4A-9B5A-4343-A5A8-BAE4BEEEFD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32588" y="1323975"/>
              <a:ext cx="215900" cy="290513"/>
            </a:xfrm>
            <a:custGeom>
              <a:avLst/>
              <a:gdLst>
                <a:gd name="T0" fmla="*/ 113 w 282"/>
                <a:gd name="T1" fmla="*/ 60 h 379"/>
                <a:gd name="T2" fmla="*/ 101 w 282"/>
                <a:gd name="T3" fmla="*/ 157 h 379"/>
                <a:gd name="T4" fmla="*/ 142 w 282"/>
                <a:gd name="T5" fmla="*/ 157 h 379"/>
                <a:gd name="T6" fmla="*/ 205 w 282"/>
                <a:gd name="T7" fmla="*/ 117 h 379"/>
                <a:gd name="T8" fmla="*/ 207 w 282"/>
                <a:gd name="T9" fmla="*/ 101 h 379"/>
                <a:gd name="T10" fmla="*/ 207 w 282"/>
                <a:gd name="T11" fmla="*/ 92 h 379"/>
                <a:gd name="T12" fmla="*/ 154 w 282"/>
                <a:gd name="T13" fmla="*/ 60 h 379"/>
                <a:gd name="T14" fmla="*/ 113 w 282"/>
                <a:gd name="T15" fmla="*/ 60 h 379"/>
                <a:gd name="T16" fmla="*/ 94 w 282"/>
                <a:gd name="T17" fmla="*/ 214 h 379"/>
                <a:gd name="T18" fmla="*/ 82 w 282"/>
                <a:gd name="T19" fmla="*/ 319 h 379"/>
                <a:gd name="T20" fmla="*/ 138 w 282"/>
                <a:gd name="T21" fmla="*/ 319 h 379"/>
                <a:gd name="T22" fmla="*/ 203 w 282"/>
                <a:gd name="T23" fmla="*/ 280 h 379"/>
                <a:gd name="T24" fmla="*/ 205 w 282"/>
                <a:gd name="T25" fmla="*/ 259 h 379"/>
                <a:gd name="T26" fmla="*/ 206 w 282"/>
                <a:gd name="T27" fmla="*/ 250 h 379"/>
                <a:gd name="T28" fmla="*/ 152 w 282"/>
                <a:gd name="T29" fmla="*/ 214 h 379"/>
                <a:gd name="T30" fmla="*/ 94 w 282"/>
                <a:gd name="T31" fmla="*/ 214 h 379"/>
                <a:gd name="T32" fmla="*/ 14 w 282"/>
                <a:gd name="T33" fmla="*/ 379 h 379"/>
                <a:gd name="T34" fmla="*/ 2 w 282"/>
                <a:gd name="T35" fmla="*/ 365 h 379"/>
                <a:gd name="T36" fmla="*/ 44 w 282"/>
                <a:gd name="T37" fmla="*/ 14 h 379"/>
                <a:gd name="T38" fmla="*/ 59 w 282"/>
                <a:gd name="T39" fmla="*/ 0 h 379"/>
                <a:gd name="T40" fmla="*/ 157 w 282"/>
                <a:gd name="T41" fmla="*/ 0 h 379"/>
                <a:gd name="T42" fmla="*/ 282 w 282"/>
                <a:gd name="T43" fmla="*/ 77 h 379"/>
                <a:gd name="T44" fmla="*/ 281 w 282"/>
                <a:gd name="T45" fmla="*/ 90 h 379"/>
                <a:gd name="T46" fmla="*/ 277 w 282"/>
                <a:gd name="T47" fmla="*/ 119 h 379"/>
                <a:gd name="T48" fmla="*/ 229 w 282"/>
                <a:gd name="T49" fmla="*/ 180 h 379"/>
                <a:gd name="T50" fmla="*/ 280 w 282"/>
                <a:gd name="T51" fmla="*/ 243 h 379"/>
                <a:gd name="T52" fmla="*/ 279 w 282"/>
                <a:gd name="T53" fmla="*/ 254 h 379"/>
                <a:gd name="T54" fmla="*/ 275 w 282"/>
                <a:gd name="T55" fmla="*/ 294 h 379"/>
                <a:gd name="T56" fmla="*/ 134 w 282"/>
                <a:gd name="T57" fmla="*/ 379 h 379"/>
                <a:gd name="T58" fmla="*/ 14 w 282"/>
                <a:gd name="T59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379">
                  <a:moveTo>
                    <a:pt x="113" y="60"/>
                  </a:moveTo>
                  <a:cubicBezTo>
                    <a:pt x="101" y="157"/>
                    <a:pt x="101" y="157"/>
                    <a:pt x="101" y="157"/>
                  </a:cubicBezTo>
                  <a:cubicBezTo>
                    <a:pt x="142" y="157"/>
                    <a:pt x="142" y="157"/>
                    <a:pt x="142" y="157"/>
                  </a:cubicBezTo>
                  <a:cubicBezTo>
                    <a:pt x="176" y="157"/>
                    <a:pt x="201" y="145"/>
                    <a:pt x="205" y="117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97"/>
                    <a:pt x="207" y="93"/>
                    <a:pt x="207" y="92"/>
                  </a:cubicBezTo>
                  <a:cubicBezTo>
                    <a:pt x="207" y="69"/>
                    <a:pt x="188" y="60"/>
                    <a:pt x="154" y="60"/>
                  </a:cubicBezTo>
                  <a:lnTo>
                    <a:pt x="113" y="60"/>
                  </a:lnTo>
                  <a:close/>
                  <a:moveTo>
                    <a:pt x="94" y="214"/>
                  </a:moveTo>
                  <a:cubicBezTo>
                    <a:pt x="82" y="319"/>
                    <a:pt x="82" y="319"/>
                    <a:pt x="82" y="319"/>
                  </a:cubicBezTo>
                  <a:cubicBezTo>
                    <a:pt x="138" y="319"/>
                    <a:pt x="138" y="319"/>
                    <a:pt x="138" y="319"/>
                  </a:cubicBezTo>
                  <a:cubicBezTo>
                    <a:pt x="175" y="319"/>
                    <a:pt x="200" y="308"/>
                    <a:pt x="203" y="280"/>
                  </a:cubicBezTo>
                  <a:cubicBezTo>
                    <a:pt x="205" y="259"/>
                    <a:pt x="205" y="259"/>
                    <a:pt x="205" y="259"/>
                  </a:cubicBezTo>
                  <a:cubicBezTo>
                    <a:pt x="206" y="253"/>
                    <a:pt x="206" y="252"/>
                    <a:pt x="206" y="250"/>
                  </a:cubicBezTo>
                  <a:cubicBezTo>
                    <a:pt x="206" y="228"/>
                    <a:pt x="189" y="214"/>
                    <a:pt x="152" y="214"/>
                  </a:cubicBezTo>
                  <a:lnTo>
                    <a:pt x="94" y="214"/>
                  </a:lnTo>
                  <a:close/>
                  <a:moveTo>
                    <a:pt x="14" y="379"/>
                  </a:moveTo>
                  <a:cubicBezTo>
                    <a:pt x="7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6" y="4"/>
                    <a:pt x="50" y="0"/>
                    <a:pt x="59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246" y="0"/>
                    <a:pt x="282" y="34"/>
                    <a:pt x="282" y="77"/>
                  </a:cubicBezTo>
                  <a:cubicBezTo>
                    <a:pt x="282" y="80"/>
                    <a:pt x="281" y="85"/>
                    <a:pt x="281" y="90"/>
                  </a:cubicBezTo>
                  <a:cubicBezTo>
                    <a:pt x="277" y="119"/>
                    <a:pt x="277" y="119"/>
                    <a:pt x="277" y="119"/>
                  </a:cubicBezTo>
                  <a:cubicBezTo>
                    <a:pt x="274" y="149"/>
                    <a:pt x="259" y="167"/>
                    <a:pt x="229" y="180"/>
                  </a:cubicBezTo>
                  <a:cubicBezTo>
                    <a:pt x="261" y="192"/>
                    <a:pt x="280" y="217"/>
                    <a:pt x="280" y="243"/>
                  </a:cubicBezTo>
                  <a:cubicBezTo>
                    <a:pt x="280" y="245"/>
                    <a:pt x="280" y="250"/>
                    <a:pt x="279" y="25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69" y="341"/>
                    <a:pt x="235" y="379"/>
                    <a:pt x="134" y="379"/>
                  </a:cubicBezTo>
                  <a:lnTo>
                    <a:pt x="14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id="{C0D7148E-5157-4F02-A748-C800B6E42B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8651" y="1323975"/>
              <a:ext cx="198438" cy="290513"/>
            </a:xfrm>
            <a:custGeom>
              <a:avLst/>
              <a:gdLst>
                <a:gd name="T0" fmla="*/ 13 w 259"/>
                <a:gd name="T1" fmla="*/ 379 h 379"/>
                <a:gd name="T2" fmla="*/ 1 w 259"/>
                <a:gd name="T3" fmla="*/ 365 h 379"/>
                <a:gd name="T4" fmla="*/ 44 w 259"/>
                <a:gd name="T5" fmla="*/ 14 h 379"/>
                <a:gd name="T6" fmla="*/ 58 w 259"/>
                <a:gd name="T7" fmla="*/ 0 h 379"/>
                <a:gd name="T8" fmla="*/ 245 w 259"/>
                <a:gd name="T9" fmla="*/ 0 h 379"/>
                <a:gd name="T10" fmla="*/ 258 w 259"/>
                <a:gd name="T11" fmla="*/ 13 h 379"/>
                <a:gd name="T12" fmla="*/ 253 w 259"/>
                <a:gd name="T13" fmla="*/ 48 h 379"/>
                <a:gd name="T14" fmla="*/ 238 w 259"/>
                <a:gd name="T15" fmla="*/ 62 h 379"/>
                <a:gd name="T16" fmla="*/ 112 w 259"/>
                <a:gd name="T17" fmla="*/ 62 h 379"/>
                <a:gd name="T18" fmla="*/ 101 w 259"/>
                <a:gd name="T19" fmla="*/ 153 h 379"/>
                <a:gd name="T20" fmla="*/ 218 w 259"/>
                <a:gd name="T21" fmla="*/ 153 h 379"/>
                <a:gd name="T22" fmla="*/ 230 w 259"/>
                <a:gd name="T23" fmla="*/ 166 h 379"/>
                <a:gd name="T24" fmla="*/ 226 w 259"/>
                <a:gd name="T25" fmla="*/ 199 h 379"/>
                <a:gd name="T26" fmla="*/ 211 w 259"/>
                <a:gd name="T27" fmla="*/ 213 h 379"/>
                <a:gd name="T28" fmla="*/ 94 w 259"/>
                <a:gd name="T29" fmla="*/ 213 h 379"/>
                <a:gd name="T30" fmla="*/ 81 w 259"/>
                <a:gd name="T31" fmla="*/ 317 h 379"/>
                <a:gd name="T32" fmla="*/ 213 w 259"/>
                <a:gd name="T33" fmla="*/ 317 h 379"/>
                <a:gd name="T34" fmla="*/ 226 w 259"/>
                <a:gd name="T35" fmla="*/ 330 h 379"/>
                <a:gd name="T36" fmla="*/ 221 w 259"/>
                <a:gd name="T37" fmla="*/ 365 h 379"/>
                <a:gd name="T38" fmla="*/ 206 w 259"/>
                <a:gd name="T39" fmla="*/ 379 h 379"/>
                <a:gd name="T40" fmla="*/ 13 w 259"/>
                <a:gd name="T41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9" h="379">
                  <a:moveTo>
                    <a:pt x="13" y="379"/>
                  </a:moveTo>
                  <a:cubicBezTo>
                    <a:pt x="4" y="379"/>
                    <a:pt x="0" y="375"/>
                    <a:pt x="1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49" y="0"/>
                    <a:pt x="58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55" y="0"/>
                    <a:pt x="259" y="3"/>
                    <a:pt x="258" y="13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2" y="58"/>
                    <a:pt x="247" y="62"/>
                    <a:pt x="238" y="62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218" y="153"/>
                    <a:pt x="218" y="153"/>
                    <a:pt x="218" y="153"/>
                  </a:cubicBezTo>
                  <a:cubicBezTo>
                    <a:pt x="228" y="153"/>
                    <a:pt x="231" y="156"/>
                    <a:pt x="230" y="166"/>
                  </a:cubicBezTo>
                  <a:cubicBezTo>
                    <a:pt x="226" y="199"/>
                    <a:pt x="226" y="199"/>
                    <a:pt x="226" y="199"/>
                  </a:cubicBezTo>
                  <a:cubicBezTo>
                    <a:pt x="225" y="209"/>
                    <a:pt x="221" y="213"/>
                    <a:pt x="211" y="213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213" y="317"/>
                    <a:pt x="213" y="317"/>
                    <a:pt x="213" y="317"/>
                  </a:cubicBezTo>
                  <a:cubicBezTo>
                    <a:pt x="223" y="317"/>
                    <a:pt x="227" y="320"/>
                    <a:pt x="226" y="330"/>
                  </a:cubicBezTo>
                  <a:cubicBezTo>
                    <a:pt x="221" y="365"/>
                    <a:pt x="221" y="365"/>
                    <a:pt x="221" y="365"/>
                  </a:cubicBezTo>
                  <a:cubicBezTo>
                    <a:pt x="219" y="375"/>
                    <a:pt x="216" y="379"/>
                    <a:pt x="206" y="379"/>
                  </a:cubicBezTo>
                  <a:lnTo>
                    <a:pt x="13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1" name="Freeform 15">
              <a:extLst>
                <a:ext uri="{FF2B5EF4-FFF2-40B4-BE49-F238E27FC236}">
                  <a16:creationId xmlns:a16="http://schemas.microsoft.com/office/drawing/2014/main" id="{485D568D-099B-4C2C-864C-987DB7DE99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91376" y="1323975"/>
              <a:ext cx="227013" cy="290513"/>
            </a:xfrm>
            <a:custGeom>
              <a:avLst/>
              <a:gdLst>
                <a:gd name="T0" fmla="*/ 113 w 295"/>
                <a:gd name="T1" fmla="*/ 62 h 379"/>
                <a:gd name="T2" fmla="*/ 99 w 295"/>
                <a:gd name="T3" fmla="*/ 172 h 379"/>
                <a:gd name="T4" fmla="*/ 154 w 295"/>
                <a:gd name="T5" fmla="*/ 172 h 379"/>
                <a:gd name="T6" fmla="*/ 218 w 295"/>
                <a:gd name="T7" fmla="*/ 133 h 379"/>
                <a:gd name="T8" fmla="*/ 221 w 295"/>
                <a:gd name="T9" fmla="*/ 110 h 379"/>
                <a:gd name="T10" fmla="*/ 221 w 295"/>
                <a:gd name="T11" fmla="*/ 100 h 379"/>
                <a:gd name="T12" fmla="*/ 168 w 295"/>
                <a:gd name="T13" fmla="*/ 62 h 379"/>
                <a:gd name="T14" fmla="*/ 113 w 295"/>
                <a:gd name="T15" fmla="*/ 62 h 379"/>
                <a:gd name="T16" fmla="*/ 91 w 295"/>
                <a:gd name="T17" fmla="*/ 235 h 379"/>
                <a:gd name="T18" fmla="*/ 76 w 295"/>
                <a:gd name="T19" fmla="*/ 365 h 379"/>
                <a:gd name="T20" fmla="*/ 61 w 295"/>
                <a:gd name="T21" fmla="*/ 379 h 379"/>
                <a:gd name="T22" fmla="*/ 14 w 295"/>
                <a:gd name="T23" fmla="*/ 379 h 379"/>
                <a:gd name="T24" fmla="*/ 2 w 295"/>
                <a:gd name="T25" fmla="*/ 365 h 379"/>
                <a:gd name="T26" fmla="*/ 44 w 295"/>
                <a:gd name="T27" fmla="*/ 14 h 379"/>
                <a:gd name="T28" fmla="*/ 59 w 295"/>
                <a:gd name="T29" fmla="*/ 0 h 379"/>
                <a:gd name="T30" fmla="*/ 170 w 295"/>
                <a:gd name="T31" fmla="*/ 0 h 379"/>
                <a:gd name="T32" fmla="*/ 295 w 295"/>
                <a:gd name="T33" fmla="*/ 85 h 379"/>
                <a:gd name="T34" fmla="*/ 295 w 295"/>
                <a:gd name="T35" fmla="*/ 98 h 379"/>
                <a:gd name="T36" fmla="*/ 289 w 295"/>
                <a:gd name="T37" fmla="*/ 146 h 379"/>
                <a:gd name="T38" fmla="*/ 220 w 295"/>
                <a:gd name="T39" fmla="*/ 225 h 379"/>
                <a:gd name="T40" fmla="*/ 261 w 295"/>
                <a:gd name="T41" fmla="*/ 365 h 379"/>
                <a:gd name="T42" fmla="*/ 247 w 295"/>
                <a:gd name="T43" fmla="*/ 379 h 379"/>
                <a:gd name="T44" fmla="*/ 200 w 295"/>
                <a:gd name="T45" fmla="*/ 379 h 379"/>
                <a:gd name="T46" fmla="*/ 188 w 295"/>
                <a:gd name="T47" fmla="*/ 365 h 379"/>
                <a:gd name="T48" fmla="*/ 149 w 295"/>
                <a:gd name="T49" fmla="*/ 235 h 379"/>
                <a:gd name="T50" fmla="*/ 148 w 295"/>
                <a:gd name="T51" fmla="*/ 235 h 379"/>
                <a:gd name="T52" fmla="*/ 91 w 295"/>
                <a:gd name="T53" fmla="*/ 23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379">
                  <a:moveTo>
                    <a:pt x="113" y="62"/>
                  </a:moveTo>
                  <a:cubicBezTo>
                    <a:pt x="99" y="172"/>
                    <a:pt x="99" y="172"/>
                    <a:pt x="99" y="172"/>
                  </a:cubicBezTo>
                  <a:cubicBezTo>
                    <a:pt x="154" y="172"/>
                    <a:pt x="154" y="172"/>
                    <a:pt x="154" y="172"/>
                  </a:cubicBezTo>
                  <a:cubicBezTo>
                    <a:pt x="191" y="172"/>
                    <a:pt x="214" y="161"/>
                    <a:pt x="218" y="133"/>
                  </a:cubicBezTo>
                  <a:cubicBezTo>
                    <a:pt x="221" y="110"/>
                    <a:pt x="221" y="110"/>
                    <a:pt x="221" y="110"/>
                  </a:cubicBezTo>
                  <a:cubicBezTo>
                    <a:pt x="221" y="106"/>
                    <a:pt x="221" y="102"/>
                    <a:pt x="221" y="100"/>
                  </a:cubicBezTo>
                  <a:cubicBezTo>
                    <a:pt x="221" y="76"/>
                    <a:pt x="205" y="62"/>
                    <a:pt x="168" y="62"/>
                  </a:cubicBezTo>
                  <a:lnTo>
                    <a:pt x="113" y="62"/>
                  </a:lnTo>
                  <a:close/>
                  <a:moveTo>
                    <a:pt x="91" y="235"/>
                  </a:moveTo>
                  <a:cubicBezTo>
                    <a:pt x="76" y="365"/>
                    <a:pt x="76" y="365"/>
                    <a:pt x="76" y="365"/>
                  </a:cubicBezTo>
                  <a:cubicBezTo>
                    <a:pt x="75" y="375"/>
                    <a:pt x="71" y="379"/>
                    <a:pt x="61" y="379"/>
                  </a:cubicBezTo>
                  <a:cubicBezTo>
                    <a:pt x="14" y="379"/>
                    <a:pt x="14" y="379"/>
                    <a:pt x="14" y="379"/>
                  </a:cubicBezTo>
                  <a:cubicBezTo>
                    <a:pt x="6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50" y="0"/>
                    <a:pt x="59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260" y="0"/>
                    <a:pt x="295" y="39"/>
                    <a:pt x="295" y="85"/>
                  </a:cubicBezTo>
                  <a:cubicBezTo>
                    <a:pt x="295" y="88"/>
                    <a:pt x="295" y="93"/>
                    <a:pt x="295" y="98"/>
                  </a:cubicBezTo>
                  <a:cubicBezTo>
                    <a:pt x="289" y="146"/>
                    <a:pt x="289" y="146"/>
                    <a:pt x="289" y="146"/>
                  </a:cubicBezTo>
                  <a:cubicBezTo>
                    <a:pt x="285" y="180"/>
                    <a:pt x="267" y="211"/>
                    <a:pt x="220" y="225"/>
                  </a:cubicBezTo>
                  <a:cubicBezTo>
                    <a:pt x="261" y="365"/>
                    <a:pt x="261" y="365"/>
                    <a:pt x="261" y="365"/>
                  </a:cubicBezTo>
                  <a:cubicBezTo>
                    <a:pt x="264" y="373"/>
                    <a:pt x="256" y="379"/>
                    <a:pt x="247" y="379"/>
                  </a:cubicBezTo>
                  <a:cubicBezTo>
                    <a:pt x="200" y="379"/>
                    <a:pt x="200" y="379"/>
                    <a:pt x="200" y="379"/>
                  </a:cubicBezTo>
                  <a:cubicBezTo>
                    <a:pt x="191" y="379"/>
                    <a:pt x="190" y="372"/>
                    <a:pt x="188" y="365"/>
                  </a:cubicBezTo>
                  <a:cubicBezTo>
                    <a:pt x="149" y="235"/>
                    <a:pt x="149" y="235"/>
                    <a:pt x="149" y="235"/>
                  </a:cubicBezTo>
                  <a:cubicBezTo>
                    <a:pt x="148" y="235"/>
                    <a:pt x="148" y="235"/>
                    <a:pt x="148" y="235"/>
                  </a:cubicBezTo>
                  <a:lnTo>
                    <a:pt x="91" y="23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2" name="Freeform 16">
              <a:extLst>
                <a:ext uri="{FF2B5EF4-FFF2-40B4-BE49-F238E27FC236}">
                  <a16:creationId xmlns:a16="http://schemas.microsoft.com/office/drawing/2014/main" id="{B6916D7A-BB78-4998-9B25-653A98DE0D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49888" y="701675"/>
              <a:ext cx="1085850" cy="473075"/>
            </a:xfrm>
            <a:custGeom>
              <a:avLst/>
              <a:gdLst>
                <a:gd name="T0" fmla="*/ 1273 w 1416"/>
                <a:gd name="T1" fmla="*/ 0 h 616"/>
                <a:gd name="T2" fmla="*/ 220 w 1416"/>
                <a:gd name="T3" fmla="*/ 0 h 616"/>
                <a:gd name="T4" fmla="*/ 51 w 1416"/>
                <a:gd name="T5" fmla="*/ 141 h 616"/>
                <a:gd name="T6" fmla="*/ 10 w 1416"/>
                <a:gd name="T7" fmla="*/ 476 h 616"/>
                <a:gd name="T8" fmla="*/ 144 w 1416"/>
                <a:gd name="T9" fmla="*/ 616 h 616"/>
                <a:gd name="T10" fmla="*/ 1197 w 1416"/>
                <a:gd name="T11" fmla="*/ 616 h 616"/>
                <a:gd name="T12" fmla="*/ 1365 w 1416"/>
                <a:gd name="T13" fmla="*/ 476 h 616"/>
                <a:gd name="T14" fmla="*/ 1406 w 1416"/>
                <a:gd name="T15" fmla="*/ 141 h 616"/>
                <a:gd name="T16" fmla="*/ 1273 w 1416"/>
                <a:gd name="T17" fmla="*/ 0 h 616"/>
                <a:gd name="T18" fmla="*/ 636 w 1416"/>
                <a:gd name="T19" fmla="*/ 410 h 616"/>
                <a:gd name="T20" fmla="*/ 537 w 1416"/>
                <a:gd name="T21" fmla="*/ 500 h 616"/>
                <a:gd name="T22" fmla="*/ 140 w 1416"/>
                <a:gd name="T23" fmla="*/ 500 h 616"/>
                <a:gd name="T24" fmla="*/ 152 w 1416"/>
                <a:gd name="T25" fmla="*/ 404 h 616"/>
                <a:gd name="T26" fmla="*/ 502 w 1416"/>
                <a:gd name="T27" fmla="*/ 404 h 616"/>
                <a:gd name="T28" fmla="*/ 535 w 1416"/>
                <a:gd name="T29" fmla="*/ 374 h 616"/>
                <a:gd name="T30" fmla="*/ 543 w 1416"/>
                <a:gd name="T31" fmla="*/ 308 h 616"/>
                <a:gd name="T32" fmla="*/ 649 w 1416"/>
                <a:gd name="T33" fmla="*/ 308 h 616"/>
                <a:gd name="T34" fmla="*/ 636 w 1416"/>
                <a:gd name="T35" fmla="*/ 410 h 616"/>
                <a:gd name="T36" fmla="*/ 660 w 1416"/>
                <a:gd name="T37" fmla="*/ 212 h 616"/>
                <a:gd name="T38" fmla="*/ 310 w 1416"/>
                <a:gd name="T39" fmla="*/ 212 h 616"/>
                <a:gd name="T40" fmla="*/ 278 w 1416"/>
                <a:gd name="T41" fmla="*/ 242 h 616"/>
                <a:gd name="T42" fmla="*/ 269 w 1416"/>
                <a:gd name="T43" fmla="*/ 308 h 616"/>
                <a:gd name="T44" fmla="*/ 163 w 1416"/>
                <a:gd name="T45" fmla="*/ 308 h 616"/>
                <a:gd name="T46" fmla="*/ 176 w 1416"/>
                <a:gd name="T47" fmla="*/ 208 h 616"/>
                <a:gd name="T48" fmla="*/ 275 w 1416"/>
                <a:gd name="T49" fmla="*/ 120 h 616"/>
                <a:gd name="T50" fmla="*/ 672 w 1416"/>
                <a:gd name="T51" fmla="*/ 120 h 616"/>
                <a:gd name="T52" fmla="*/ 660 w 1416"/>
                <a:gd name="T53" fmla="*/ 212 h 616"/>
                <a:gd name="T54" fmla="*/ 1264 w 1416"/>
                <a:gd name="T55" fmla="*/ 206 h 616"/>
                <a:gd name="T56" fmla="*/ 1255 w 1416"/>
                <a:gd name="T57" fmla="*/ 282 h 616"/>
                <a:gd name="T58" fmla="*/ 1149 w 1416"/>
                <a:gd name="T59" fmla="*/ 282 h 616"/>
                <a:gd name="T60" fmla="*/ 1154 w 1416"/>
                <a:gd name="T61" fmla="*/ 243 h 616"/>
                <a:gd name="T62" fmla="*/ 1128 w 1416"/>
                <a:gd name="T63" fmla="*/ 214 h 616"/>
                <a:gd name="T64" fmla="*/ 891 w 1416"/>
                <a:gd name="T65" fmla="*/ 214 h 616"/>
                <a:gd name="T66" fmla="*/ 858 w 1416"/>
                <a:gd name="T67" fmla="*/ 243 h 616"/>
                <a:gd name="T68" fmla="*/ 827 w 1416"/>
                <a:gd name="T69" fmla="*/ 498 h 616"/>
                <a:gd name="T70" fmla="*/ 720 w 1416"/>
                <a:gd name="T71" fmla="*/ 498 h 616"/>
                <a:gd name="T72" fmla="*/ 756 w 1416"/>
                <a:gd name="T73" fmla="*/ 206 h 616"/>
                <a:gd name="T74" fmla="*/ 854 w 1416"/>
                <a:gd name="T75" fmla="*/ 119 h 616"/>
                <a:gd name="T76" fmla="*/ 1188 w 1416"/>
                <a:gd name="T77" fmla="*/ 119 h 616"/>
                <a:gd name="T78" fmla="*/ 1264 w 1416"/>
                <a:gd name="T79" fmla="*/ 20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6" h="616">
                  <a:moveTo>
                    <a:pt x="1273" y="0"/>
                  </a:moveTo>
                  <a:cubicBezTo>
                    <a:pt x="220" y="0"/>
                    <a:pt x="220" y="0"/>
                    <a:pt x="220" y="0"/>
                  </a:cubicBezTo>
                  <a:cubicBezTo>
                    <a:pt x="136" y="0"/>
                    <a:pt x="60" y="63"/>
                    <a:pt x="51" y="141"/>
                  </a:cubicBezTo>
                  <a:cubicBezTo>
                    <a:pt x="10" y="476"/>
                    <a:pt x="10" y="476"/>
                    <a:pt x="10" y="476"/>
                  </a:cubicBezTo>
                  <a:cubicBezTo>
                    <a:pt x="0" y="554"/>
                    <a:pt x="61" y="616"/>
                    <a:pt x="144" y="616"/>
                  </a:cubicBezTo>
                  <a:cubicBezTo>
                    <a:pt x="1197" y="616"/>
                    <a:pt x="1197" y="616"/>
                    <a:pt x="1197" y="616"/>
                  </a:cubicBezTo>
                  <a:cubicBezTo>
                    <a:pt x="1280" y="616"/>
                    <a:pt x="1355" y="554"/>
                    <a:pt x="1365" y="476"/>
                  </a:cubicBezTo>
                  <a:cubicBezTo>
                    <a:pt x="1406" y="141"/>
                    <a:pt x="1406" y="141"/>
                    <a:pt x="1406" y="141"/>
                  </a:cubicBezTo>
                  <a:cubicBezTo>
                    <a:pt x="1416" y="63"/>
                    <a:pt x="1356" y="0"/>
                    <a:pt x="1273" y="0"/>
                  </a:cubicBezTo>
                  <a:moveTo>
                    <a:pt x="636" y="410"/>
                  </a:moveTo>
                  <a:cubicBezTo>
                    <a:pt x="630" y="459"/>
                    <a:pt x="586" y="500"/>
                    <a:pt x="537" y="500"/>
                  </a:cubicBezTo>
                  <a:cubicBezTo>
                    <a:pt x="140" y="500"/>
                    <a:pt x="140" y="500"/>
                    <a:pt x="140" y="500"/>
                  </a:cubicBezTo>
                  <a:cubicBezTo>
                    <a:pt x="152" y="404"/>
                    <a:pt x="152" y="404"/>
                    <a:pt x="152" y="404"/>
                  </a:cubicBezTo>
                  <a:cubicBezTo>
                    <a:pt x="502" y="404"/>
                    <a:pt x="502" y="404"/>
                    <a:pt x="502" y="404"/>
                  </a:cubicBezTo>
                  <a:cubicBezTo>
                    <a:pt x="518" y="404"/>
                    <a:pt x="533" y="390"/>
                    <a:pt x="535" y="374"/>
                  </a:cubicBezTo>
                  <a:cubicBezTo>
                    <a:pt x="543" y="308"/>
                    <a:pt x="543" y="308"/>
                    <a:pt x="543" y="308"/>
                  </a:cubicBezTo>
                  <a:cubicBezTo>
                    <a:pt x="649" y="308"/>
                    <a:pt x="649" y="308"/>
                    <a:pt x="649" y="308"/>
                  </a:cubicBezTo>
                  <a:lnTo>
                    <a:pt x="636" y="410"/>
                  </a:lnTo>
                  <a:close/>
                  <a:moveTo>
                    <a:pt x="660" y="212"/>
                  </a:moveTo>
                  <a:cubicBezTo>
                    <a:pt x="310" y="212"/>
                    <a:pt x="310" y="212"/>
                    <a:pt x="310" y="212"/>
                  </a:cubicBezTo>
                  <a:cubicBezTo>
                    <a:pt x="294" y="212"/>
                    <a:pt x="280" y="226"/>
                    <a:pt x="278" y="242"/>
                  </a:cubicBezTo>
                  <a:cubicBezTo>
                    <a:pt x="269" y="308"/>
                    <a:pt x="269" y="308"/>
                    <a:pt x="269" y="308"/>
                  </a:cubicBezTo>
                  <a:cubicBezTo>
                    <a:pt x="163" y="308"/>
                    <a:pt x="163" y="308"/>
                    <a:pt x="163" y="308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2" y="159"/>
                    <a:pt x="226" y="120"/>
                    <a:pt x="275" y="120"/>
                  </a:cubicBezTo>
                  <a:cubicBezTo>
                    <a:pt x="672" y="120"/>
                    <a:pt x="672" y="120"/>
                    <a:pt x="672" y="120"/>
                  </a:cubicBezTo>
                  <a:lnTo>
                    <a:pt x="660" y="212"/>
                  </a:lnTo>
                  <a:close/>
                  <a:moveTo>
                    <a:pt x="1264" y="206"/>
                  </a:moveTo>
                  <a:cubicBezTo>
                    <a:pt x="1255" y="282"/>
                    <a:pt x="1255" y="282"/>
                    <a:pt x="1255" y="282"/>
                  </a:cubicBezTo>
                  <a:cubicBezTo>
                    <a:pt x="1149" y="282"/>
                    <a:pt x="1149" y="282"/>
                    <a:pt x="1149" y="282"/>
                  </a:cubicBezTo>
                  <a:cubicBezTo>
                    <a:pt x="1154" y="243"/>
                    <a:pt x="1154" y="243"/>
                    <a:pt x="1154" y="243"/>
                  </a:cubicBezTo>
                  <a:cubicBezTo>
                    <a:pt x="1156" y="227"/>
                    <a:pt x="1144" y="214"/>
                    <a:pt x="1128" y="214"/>
                  </a:cubicBezTo>
                  <a:cubicBezTo>
                    <a:pt x="891" y="214"/>
                    <a:pt x="891" y="214"/>
                    <a:pt x="891" y="214"/>
                  </a:cubicBezTo>
                  <a:cubicBezTo>
                    <a:pt x="875" y="214"/>
                    <a:pt x="860" y="227"/>
                    <a:pt x="858" y="243"/>
                  </a:cubicBezTo>
                  <a:cubicBezTo>
                    <a:pt x="827" y="498"/>
                    <a:pt x="827" y="498"/>
                    <a:pt x="827" y="498"/>
                  </a:cubicBezTo>
                  <a:cubicBezTo>
                    <a:pt x="720" y="498"/>
                    <a:pt x="720" y="498"/>
                    <a:pt x="720" y="498"/>
                  </a:cubicBezTo>
                  <a:cubicBezTo>
                    <a:pt x="756" y="206"/>
                    <a:pt x="756" y="206"/>
                    <a:pt x="756" y="206"/>
                  </a:cubicBezTo>
                  <a:cubicBezTo>
                    <a:pt x="762" y="158"/>
                    <a:pt x="806" y="119"/>
                    <a:pt x="854" y="119"/>
                  </a:cubicBezTo>
                  <a:cubicBezTo>
                    <a:pt x="1188" y="119"/>
                    <a:pt x="1188" y="119"/>
                    <a:pt x="1188" y="119"/>
                  </a:cubicBezTo>
                  <a:cubicBezTo>
                    <a:pt x="1236" y="119"/>
                    <a:pt x="1270" y="158"/>
                    <a:pt x="1264" y="206"/>
                  </a:cubicBezTo>
                </a:path>
              </a:pathLst>
            </a:custGeom>
            <a:solidFill>
              <a:srgbClr val="CD1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3" name="Freeform 17">
              <a:extLst>
                <a:ext uri="{FF2B5EF4-FFF2-40B4-BE49-F238E27FC236}">
                  <a16:creationId xmlns:a16="http://schemas.microsoft.com/office/drawing/2014/main" id="{98E2DCAF-1F5F-4584-99FD-EB0B92A54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938213"/>
              <a:ext cx="390525" cy="146050"/>
            </a:xfrm>
            <a:custGeom>
              <a:avLst/>
              <a:gdLst>
                <a:gd name="T0" fmla="*/ 403 w 509"/>
                <a:gd name="T1" fmla="*/ 0 h 192"/>
                <a:gd name="T2" fmla="*/ 509 w 509"/>
                <a:gd name="T3" fmla="*/ 0 h 192"/>
                <a:gd name="T4" fmla="*/ 496 w 509"/>
                <a:gd name="T5" fmla="*/ 102 h 192"/>
                <a:gd name="T6" fmla="*/ 397 w 509"/>
                <a:gd name="T7" fmla="*/ 192 h 192"/>
                <a:gd name="T8" fmla="*/ 0 w 509"/>
                <a:gd name="T9" fmla="*/ 192 h 192"/>
                <a:gd name="T10" fmla="*/ 12 w 509"/>
                <a:gd name="T11" fmla="*/ 96 h 192"/>
                <a:gd name="T12" fmla="*/ 362 w 509"/>
                <a:gd name="T13" fmla="*/ 96 h 192"/>
                <a:gd name="T14" fmla="*/ 395 w 509"/>
                <a:gd name="T15" fmla="*/ 66 h 192"/>
                <a:gd name="T16" fmla="*/ 403 w 509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9" h="192">
                  <a:moveTo>
                    <a:pt x="403" y="0"/>
                  </a:moveTo>
                  <a:cubicBezTo>
                    <a:pt x="509" y="0"/>
                    <a:pt x="509" y="0"/>
                    <a:pt x="509" y="0"/>
                  </a:cubicBezTo>
                  <a:cubicBezTo>
                    <a:pt x="496" y="102"/>
                    <a:pt x="496" y="102"/>
                    <a:pt x="496" y="102"/>
                  </a:cubicBezTo>
                  <a:cubicBezTo>
                    <a:pt x="490" y="151"/>
                    <a:pt x="446" y="192"/>
                    <a:pt x="39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362" y="96"/>
                    <a:pt x="362" y="96"/>
                    <a:pt x="362" y="96"/>
                  </a:cubicBezTo>
                  <a:cubicBezTo>
                    <a:pt x="378" y="96"/>
                    <a:pt x="393" y="82"/>
                    <a:pt x="395" y="66"/>
                  </a:cubicBezTo>
                  <a:lnTo>
                    <a:pt x="4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EBAEF37E-BA97-432B-AE69-1DE4790C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5301" y="793750"/>
              <a:ext cx="390525" cy="144463"/>
            </a:xfrm>
            <a:custGeom>
              <a:avLst/>
              <a:gdLst>
                <a:gd name="T0" fmla="*/ 112 w 509"/>
                <a:gd name="T1" fmla="*/ 0 h 188"/>
                <a:gd name="T2" fmla="*/ 509 w 509"/>
                <a:gd name="T3" fmla="*/ 0 h 188"/>
                <a:gd name="T4" fmla="*/ 497 w 509"/>
                <a:gd name="T5" fmla="*/ 92 h 188"/>
                <a:gd name="T6" fmla="*/ 147 w 509"/>
                <a:gd name="T7" fmla="*/ 92 h 188"/>
                <a:gd name="T8" fmla="*/ 115 w 509"/>
                <a:gd name="T9" fmla="*/ 122 h 188"/>
                <a:gd name="T10" fmla="*/ 106 w 509"/>
                <a:gd name="T11" fmla="*/ 188 h 188"/>
                <a:gd name="T12" fmla="*/ 0 w 509"/>
                <a:gd name="T13" fmla="*/ 188 h 188"/>
                <a:gd name="T14" fmla="*/ 13 w 509"/>
                <a:gd name="T15" fmla="*/ 88 h 188"/>
                <a:gd name="T16" fmla="*/ 112 w 509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9" h="188">
                  <a:moveTo>
                    <a:pt x="112" y="0"/>
                  </a:moveTo>
                  <a:cubicBezTo>
                    <a:pt x="509" y="0"/>
                    <a:pt x="509" y="0"/>
                    <a:pt x="509" y="0"/>
                  </a:cubicBezTo>
                  <a:cubicBezTo>
                    <a:pt x="497" y="92"/>
                    <a:pt x="497" y="92"/>
                    <a:pt x="497" y="92"/>
                  </a:cubicBezTo>
                  <a:cubicBezTo>
                    <a:pt x="147" y="92"/>
                    <a:pt x="147" y="92"/>
                    <a:pt x="147" y="92"/>
                  </a:cubicBezTo>
                  <a:cubicBezTo>
                    <a:pt x="131" y="92"/>
                    <a:pt x="117" y="106"/>
                    <a:pt x="115" y="122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9" y="39"/>
                    <a:pt x="63" y="0"/>
                    <a:pt x="1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id="{9E4570F0-E400-4EE3-B9D3-CAA2DE639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2338" y="792163"/>
              <a:ext cx="422275" cy="292100"/>
            </a:xfrm>
            <a:custGeom>
              <a:avLst/>
              <a:gdLst>
                <a:gd name="T0" fmla="*/ 544 w 550"/>
                <a:gd name="T1" fmla="*/ 87 h 379"/>
                <a:gd name="T2" fmla="*/ 535 w 550"/>
                <a:gd name="T3" fmla="*/ 163 h 379"/>
                <a:gd name="T4" fmla="*/ 429 w 550"/>
                <a:gd name="T5" fmla="*/ 163 h 379"/>
                <a:gd name="T6" fmla="*/ 434 w 550"/>
                <a:gd name="T7" fmla="*/ 124 h 379"/>
                <a:gd name="T8" fmla="*/ 408 w 550"/>
                <a:gd name="T9" fmla="*/ 95 h 379"/>
                <a:gd name="T10" fmla="*/ 171 w 550"/>
                <a:gd name="T11" fmla="*/ 95 h 379"/>
                <a:gd name="T12" fmla="*/ 138 w 550"/>
                <a:gd name="T13" fmla="*/ 124 h 379"/>
                <a:gd name="T14" fmla="*/ 107 w 550"/>
                <a:gd name="T15" fmla="*/ 379 h 379"/>
                <a:gd name="T16" fmla="*/ 0 w 550"/>
                <a:gd name="T17" fmla="*/ 379 h 379"/>
                <a:gd name="T18" fmla="*/ 36 w 550"/>
                <a:gd name="T19" fmla="*/ 87 h 379"/>
                <a:gd name="T20" fmla="*/ 134 w 550"/>
                <a:gd name="T21" fmla="*/ 0 h 379"/>
                <a:gd name="T22" fmla="*/ 468 w 550"/>
                <a:gd name="T23" fmla="*/ 0 h 379"/>
                <a:gd name="T24" fmla="*/ 544 w 550"/>
                <a:gd name="T25" fmla="*/ 87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0" h="379">
                  <a:moveTo>
                    <a:pt x="544" y="87"/>
                  </a:moveTo>
                  <a:cubicBezTo>
                    <a:pt x="535" y="163"/>
                    <a:pt x="535" y="163"/>
                    <a:pt x="535" y="163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34" y="124"/>
                    <a:pt x="434" y="124"/>
                    <a:pt x="434" y="124"/>
                  </a:cubicBezTo>
                  <a:cubicBezTo>
                    <a:pt x="436" y="108"/>
                    <a:pt x="424" y="95"/>
                    <a:pt x="408" y="95"/>
                  </a:cubicBezTo>
                  <a:cubicBezTo>
                    <a:pt x="171" y="95"/>
                    <a:pt x="171" y="95"/>
                    <a:pt x="171" y="95"/>
                  </a:cubicBezTo>
                  <a:cubicBezTo>
                    <a:pt x="155" y="95"/>
                    <a:pt x="140" y="108"/>
                    <a:pt x="138" y="124"/>
                  </a:cubicBezTo>
                  <a:cubicBezTo>
                    <a:pt x="107" y="379"/>
                    <a:pt x="107" y="379"/>
                    <a:pt x="107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42" y="39"/>
                    <a:pt x="86" y="0"/>
                    <a:pt x="134" y="0"/>
                  </a:cubicBezTo>
                  <a:cubicBezTo>
                    <a:pt x="468" y="0"/>
                    <a:pt x="468" y="0"/>
                    <a:pt x="468" y="0"/>
                  </a:cubicBezTo>
                  <a:cubicBezTo>
                    <a:pt x="516" y="0"/>
                    <a:pt x="550" y="39"/>
                    <a:pt x="544" y="8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</p:grpSp>
      <p:sp>
        <p:nvSpPr>
          <p:cNvPr id="56" name="Prostokąt 55">
            <a:extLst>
              <a:ext uri="{FF2B5EF4-FFF2-40B4-BE49-F238E27FC236}">
                <a16:creationId xmlns:a16="http://schemas.microsoft.com/office/drawing/2014/main" id="{FE34F390-365F-4A40-930C-736C38E802DB}"/>
              </a:ext>
            </a:extLst>
          </p:cNvPr>
          <p:cNvSpPr/>
          <p:nvPr userDrawn="1"/>
        </p:nvSpPr>
        <p:spPr>
          <a:xfrm>
            <a:off x="334963" y="1999498"/>
            <a:ext cx="2846735" cy="284673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7" name="Prostokąt 56">
            <a:extLst>
              <a:ext uri="{FF2B5EF4-FFF2-40B4-BE49-F238E27FC236}">
                <a16:creationId xmlns:a16="http://schemas.microsoft.com/office/drawing/2014/main" id="{4A3829B1-9221-474B-A6B4-A7C376FD8820}"/>
              </a:ext>
            </a:extLst>
          </p:cNvPr>
          <p:cNvSpPr/>
          <p:nvPr userDrawn="1"/>
        </p:nvSpPr>
        <p:spPr>
          <a:xfrm>
            <a:off x="6117814" y="2001878"/>
            <a:ext cx="2846735" cy="284673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8" name="Prostokąt 57">
            <a:extLst>
              <a:ext uri="{FF2B5EF4-FFF2-40B4-BE49-F238E27FC236}">
                <a16:creationId xmlns:a16="http://schemas.microsoft.com/office/drawing/2014/main" id="{E5F3D55E-25CD-4F77-9131-D2C3C3627EA5}"/>
              </a:ext>
            </a:extLst>
          </p:cNvPr>
          <p:cNvSpPr/>
          <p:nvPr userDrawn="1"/>
        </p:nvSpPr>
        <p:spPr>
          <a:xfrm>
            <a:off x="3233921" y="1999498"/>
            <a:ext cx="2846735" cy="284673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C582EB63-C241-4730-8A70-67CAAC77DCEB}"/>
              </a:ext>
            </a:extLst>
          </p:cNvPr>
          <p:cNvSpPr>
            <a:spLocks/>
          </p:cNvSpPr>
          <p:nvPr userDrawn="1"/>
        </p:nvSpPr>
        <p:spPr bwMode="auto">
          <a:xfrm>
            <a:off x="865188" y="2386013"/>
            <a:ext cx="1756123" cy="764669"/>
          </a:xfrm>
          <a:custGeom>
            <a:avLst/>
            <a:gdLst>
              <a:gd name="T0" fmla="*/ 0 w 1461"/>
              <a:gd name="T1" fmla="*/ 6 h 635"/>
              <a:gd name="T2" fmla="*/ 90 w 1461"/>
              <a:gd name="T3" fmla="*/ 347 h 635"/>
              <a:gd name="T4" fmla="*/ 136 w 1461"/>
              <a:gd name="T5" fmla="*/ 635 h 635"/>
              <a:gd name="T6" fmla="*/ 1208 w 1461"/>
              <a:gd name="T7" fmla="*/ 622 h 635"/>
              <a:gd name="T8" fmla="*/ 1461 w 1461"/>
              <a:gd name="T9" fmla="*/ 470 h 635"/>
              <a:gd name="T10" fmla="*/ 1048 w 1461"/>
              <a:gd name="T11" fmla="*/ 192 h 635"/>
              <a:gd name="T12" fmla="*/ 197 w 1461"/>
              <a:gd name="T13" fmla="*/ 3 h 635"/>
              <a:gd name="T14" fmla="*/ 0 w 1461"/>
              <a:gd name="T15" fmla="*/ 6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1" h="635">
                <a:moveTo>
                  <a:pt x="0" y="6"/>
                </a:moveTo>
                <a:cubicBezTo>
                  <a:pt x="0" y="6"/>
                  <a:pt x="77" y="272"/>
                  <a:pt x="90" y="347"/>
                </a:cubicBezTo>
                <a:cubicBezTo>
                  <a:pt x="104" y="422"/>
                  <a:pt x="136" y="635"/>
                  <a:pt x="136" y="635"/>
                </a:cubicBezTo>
                <a:cubicBezTo>
                  <a:pt x="136" y="635"/>
                  <a:pt x="1119" y="627"/>
                  <a:pt x="1208" y="622"/>
                </a:cubicBezTo>
                <a:cubicBezTo>
                  <a:pt x="1338" y="614"/>
                  <a:pt x="1461" y="470"/>
                  <a:pt x="1461" y="470"/>
                </a:cubicBezTo>
                <a:cubicBezTo>
                  <a:pt x="1461" y="470"/>
                  <a:pt x="1384" y="371"/>
                  <a:pt x="1048" y="192"/>
                </a:cubicBezTo>
                <a:cubicBezTo>
                  <a:pt x="712" y="14"/>
                  <a:pt x="301" y="6"/>
                  <a:pt x="197" y="3"/>
                </a:cubicBezTo>
                <a:cubicBezTo>
                  <a:pt x="93" y="0"/>
                  <a:pt x="0" y="6"/>
                  <a:pt x="0" y="6"/>
                </a:cubicBez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0" name="Freeform 27">
            <a:extLst>
              <a:ext uri="{FF2B5EF4-FFF2-40B4-BE49-F238E27FC236}">
                <a16:creationId xmlns:a16="http://schemas.microsoft.com/office/drawing/2014/main" id="{3B58C7B7-1B4E-4B52-9FD1-ADE4FA1FCDBF}"/>
              </a:ext>
            </a:extLst>
          </p:cNvPr>
          <p:cNvSpPr>
            <a:spLocks/>
          </p:cNvSpPr>
          <p:nvPr userDrawn="1"/>
        </p:nvSpPr>
        <p:spPr bwMode="auto">
          <a:xfrm>
            <a:off x="10152857" y="2749834"/>
            <a:ext cx="1372114" cy="1410686"/>
          </a:xfrm>
          <a:custGeom>
            <a:avLst/>
            <a:gdLst>
              <a:gd name="T0" fmla="*/ 10 w 1523"/>
              <a:gd name="T1" fmla="*/ 923 h 1607"/>
              <a:gd name="T2" fmla="*/ 818 w 1523"/>
              <a:gd name="T3" fmla="*/ 1543 h 1607"/>
              <a:gd name="T4" fmla="*/ 1484 w 1523"/>
              <a:gd name="T5" fmla="*/ 664 h 1607"/>
              <a:gd name="T6" fmla="*/ 1028 w 1523"/>
              <a:gd name="T7" fmla="*/ 131 h 1607"/>
              <a:gd name="T8" fmla="*/ 230 w 1523"/>
              <a:gd name="T9" fmla="*/ 368 h 1607"/>
              <a:gd name="T10" fmla="*/ 10 w 1523"/>
              <a:gd name="T11" fmla="*/ 923 h 1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23" h="1607">
                <a:moveTo>
                  <a:pt x="10" y="923"/>
                </a:moveTo>
                <a:cubicBezTo>
                  <a:pt x="38" y="1510"/>
                  <a:pt x="605" y="1607"/>
                  <a:pt x="818" y="1543"/>
                </a:cubicBezTo>
                <a:cubicBezTo>
                  <a:pt x="1245" y="1413"/>
                  <a:pt x="1523" y="982"/>
                  <a:pt x="1484" y="664"/>
                </a:cubicBezTo>
                <a:cubicBezTo>
                  <a:pt x="1436" y="278"/>
                  <a:pt x="1088" y="152"/>
                  <a:pt x="1028" y="131"/>
                </a:cubicBezTo>
                <a:cubicBezTo>
                  <a:pt x="650" y="0"/>
                  <a:pt x="313" y="267"/>
                  <a:pt x="230" y="368"/>
                </a:cubicBezTo>
                <a:cubicBezTo>
                  <a:pt x="107" y="519"/>
                  <a:pt x="0" y="711"/>
                  <a:pt x="10" y="923"/>
                </a:cubicBez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1" name="Freeform 37">
            <a:extLst>
              <a:ext uri="{FF2B5EF4-FFF2-40B4-BE49-F238E27FC236}">
                <a16:creationId xmlns:a16="http://schemas.microsoft.com/office/drawing/2014/main" id="{799E9304-1998-41D8-950A-A3F16B2EBE39}"/>
              </a:ext>
            </a:extLst>
          </p:cNvPr>
          <p:cNvSpPr>
            <a:spLocks/>
          </p:cNvSpPr>
          <p:nvPr userDrawn="1"/>
        </p:nvSpPr>
        <p:spPr bwMode="auto">
          <a:xfrm>
            <a:off x="3631519" y="3917382"/>
            <a:ext cx="456179" cy="705270"/>
          </a:xfrm>
          <a:custGeom>
            <a:avLst/>
            <a:gdLst>
              <a:gd name="T0" fmla="*/ 907 w 934"/>
              <a:gd name="T1" fmla="*/ 66 h 1444"/>
              <a:gd name="T2" fmla="*/ 934 w 934"/>
              <a:gd name="T3" fmla="*/ 1421 h 1444"/>
              <a:gd name="T4" fmla="*/ 11 w 934"/>
              <a:gd name="T5" fmla="*/ 1444 h 1444"/>
              <a:gd name="T6" fmla="*/ 0 w 934"/>
              <a:gd name="T7" fmla="*/ 0 h 1444"/>
              <a:gd name="T8" fmla="*/ 907 w 934"/>
              <a:gd name="T9" fmla="*/ 66 h 1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4" h="1444">
                <a:moveTo>
                  <a:pt x="907" y="66"/>
                </a:moveTo>
                <a:lnTo>
                  <a:pt x="934" y="1421"/>
                </a:lnTo>
                <a:lnTo>
                  <a:pt x="11" y="1444"/>
                </a:lnTo>
                <a:lnTo>
                  <a:pt x="0" y="0"/>
                </a:lnTo>
                <a:lnTo>
                  <a:pt x="907" y="66"/>
                </a:ln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dirty="0"/>
              <a:t> </a:t>
            </a:r>
          </a:p>
        </p:txBody>
      </p:sp>
      <p:sp>
        <p:nvSpPr>
          <p:cNvPr id="62" name="Freeform 38">
            <a:extLst>
              <a:ext uri="{FF2B5EF4-FFF2-40B4-BE49-F238E27FC236}">
                <a16:creationId xmlns:a16="http://schemas.microsoft.com/office/drawing/2014/main" id="{541DFD64-3E5B-4E18-9F23-C077FED350C2}"/>
              </a:ext>
            </a:extLst>
          </p:cNvPr>
          <p:cNvSpPr>
            <a:spLocks/>
          </p:cNvSpPr>
          <p:nvPr userDrawn="1"/>
        </p:nvSpPr>
        <p:spPr bwMode="auto">
          <a:xfrm>
            <a:off x="4394879" y="2439766"/>
            <a:ext cx="637700" cy="1064392"/>
          </a:xfrm>
          <a:custGeom>
            <a:avLst/>
            <a:gdLst>
              <a:gd name="T0" fmla="*/ 0 w 1227"/>
              <a:gd name="T1" fmla="*/ 0 h 2048"/>
              <a:gd name="T2" fmla="*/ 1173 w 1227"/>
              <a:gd name="T3" fmla="*/ 296 h 2048"/>
              <a:gd name="T4" fmla="*/ 1227 w 1227"/>
              <a:gd name="T5" fmla="*/ 2048 h 2048"/>
              <a:gd name="T6" fmla="*/ 43 w 1227"/>
              <a:gd name="T7" fmla="*/ 1927 h 2048"/>
              <a:gd name="T8" fmla="*/ 0 w 1227"/>
              <a:gd name="T9" fmla="*/ 0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27" h="2048">
                <a:moveTo>
                  <a:pt x="0" y="0"/>
                </a:moveTo>
                <a:lnTo>
                  <a:pt x="1173" y="296"/>
                </a:lnTo>
                <a:lnTo>
                  <a:pt x="1227" y="2048"/>
                </a:lnTo>
                <a:lnTo>
                  <a:pt x="43" y="1927"/>
                </a:lnTo>
                <a:lnTo>
                  <a:pt x="0" y="0"/>
                </a:ln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3" name="Freeform 39">
            <a:extLst>
              <a:ext uri="{FF2B5EF4-FFF2-40B4-BE49-F238E27FC236}">
                <a16:creationId xmlns:a16="http://schemas.microsoft.com/office/drawing/2014/main" id="{33A995AF-0B64-4916-9400-5C540628F140}"/>
              </a:ext>
            </a:extLst>
          </p:cNvPr>
          <p:cNvSpPr>
            <a:spLocks/>
          </p:cNvSpPr>
          <p:nvPr userDrawn="1"/>
        </p:nvSpPr>
        <p:spPr bwMode="auto">
          <a:xfrm>
            <a:off x="5211649" y="4010335"/>
            <a:ext cx="604837" cy="595847"/>
          </a:xfrm>
          <a:custGeom>
            <a:avLst/>
            <a:gdLst>
              <a:gd name="T0" fmla="*/ 1154 w 1211"/>
              <a:gd name="T1" fmla="*/ 67 h 1193"/>
              <a:gd name="T2" fmla="*/ 0 w 1211"/>
              <a:gd name="T3" fmla="*/ 0 h 1193"/>
              <a:gd name="T4" fmla="*/ 54 w 1211"/>
              <a:gd name="T5" fmla="*/ 1193 h 1193"/>
              <a:gd name="T6" fmla="*/ 1211 w 1211"/>
              <a:gd name="T7" fmla="*/ 1160 h 1193"/>
              <a:gd name="T8" fmla="*/ 1154 w 1211"/>
              <a:gd name="T9" fmla="*/ 67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1" h="1193">
                <a:moveTo>
                  <a:pt x="1154" y="67"/>
                </a:moveTo>
                <a:lnTo>
                  <a:pt x="0" y="0"/>
                </a:lnTo>
                <a:lnTo>
                  <a:pt x="54" y="1193"/>
                </a:lnTo>
                <a:lnTo>
                  <a:pt x="1211" y="1160"/>
                </a:lnTo>
                <a:lnTo>
                  <a:pt x="1154" y="67"/>
                </a:ln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4" name="Freeform 43">
            <a:extLst>
              <a:ext uri="{FF2B5EF4-FFF2-40B4-BE49-F238E27FC236}">
                <a16:creationId xmlns:a16="http://schemas.microsoft.com/office/drawing/2014/main" id="{AD1AE2DF-A1E5-4355-99C2-AD1CC6A97E9B}"/>
              </a:ext>
            </a:extLst>
          </p:cNvPr>
          <p:cNvSpPr>
            <a:spLocks/>
          </p:cNvSpPr>
          <p:nvPr userDrawn="1"/>
        </p:nvSpPr>
        <p:spPr bwMode="auto">
          <a:xfrm>
            <a:off x="7326775" y="2294023"/>
            <a:ext cx="657175" cy="1692585"/>
          </a:xfrm>
          <a:custGeom>
            <a:avLst/>
            <a:gdLst>
              <a:gd name="T0" fmla="*/ 768 w 1004"/>
              <a:gd name="T1" fmla="*/ 400 h 2667"/>
              <a:gd name="T2" fmla="*/ 844 w 1004"/>
              <a:gd name="T3" fmla="*/ 64 h 2667"/>
              <a:gd name="T4" fmla="*/ 984 w 1004"/>
              <a:gd name="T5" fmla="*/ 408 h 2667"/>
              <a:gd name="T6" fmla="*/ 896 w 1004"/>
              <a:gd name="T7" fmla="*/ 944 h 2667"/>
              <a:gd name="T8" fmla="*/ 340 w 1004"/>
              <a:gd name="T9" fmla="*/ 2256 h 2667"/>
              <a:gd name="T10" fmla="*/ 232 w 1004"/>
              <a:gd name="T11" fmla="*/ 2600 h 2667"/>
              <a:gd name="T12" fmla="*/ 124 w 1004"/>
              <a:gd name="T13" fmla="*/ 2644 h 2667"/>
              <a:gd name="T14" fmla="*/ 56 w 1004"/>
              <a:gd name="T15" fmla="*/ 2176 h 2667"/>
              <a:gd name="T16" fmla="*/ 600 w 1004"/>
              <a:gd name="T17" fmla="*/ 1072 h 2667"/>
              <a:gd name="T18" fmla="*/ 748 w 1004"/>
              <a:gd name="T19" fmla="*/ 764 h 2667"/>
              <a:gd name="T20" fmla="*/ 768 w 1004"/>
              <a:gd name="T21" fmla="*/ 400 h 2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4" h="2667">
                <a:moveTo>
                  <a:pt x="768" y="400"/>
                </a:moveTo>
                <a:cubicBezTo>
                  <a:pt x="768" y="400"/>
                  <a:pt x="756" y="128"/>
                  <a:pt x="844" y="64"/>
                </a:cubicBezTo>
                <a:cubicBezTo>
                  <a:pt x="932" y="0"/>
                  <a:pt x="964" y="240"/>
                  <a:pt x="984" y="408"/>
                </a:cubicBezTo>
                <a:cubicBezTo>
                  <a:pt x="1004" y="576"/>
                  <a:pt x="988" y="708"/>
                  <a:pt x="896" y="944"/>
                </a:cubicBezTo>
                <a:cubicBezTo>
                  <a:pt x="802" y="1186"/>
                  <a:pt x="541" y="1841"/>
                  <a:pt x="340" y="2256"/>
                </a:cubicBezTo>
                <a:cubicBezTo>
                  <a:pt x="322" y="2293"/>
                  <a:pt x="287" y="2500"/>
                  <a:pt x="232" y="2600"/>
                </a:cubicBezTo>
                <a:cubicBezTo>
                  <a:pt x="195" y="2667"/>
                  <a:pt x="129" y="2647"/>
                  <a:pt x="124" y="2644"/>
                </a:cubicBezTo>
                <a:cubicBezTo>
                  <a:pt x="32" y="2588"/>
                  <a:pt x="0" y="2388"/>
                  <a:pt x="56" y="2176"/>
                </a:cubicBezTo>
                <a:cubicBezTo>
                  <a:pt x="112" y="1964"/>
                  <a:pt x="524" y="1208"/>
                  <a:pt x="600" y="1072"/>
                </a:cubicBezTo>
                <a:cubicBezTo>
                  <a:pt x="676" y="936"/>
                  <a:pt x="732" y="900"/>
                  <a:pt x="748" y="764"/>
                </a:cubicBezTo>
                <a:cubicBezTo>
                  <a:pt x="764" y="628"/>
                  <a:pt x="768" y="400"/>
                  <a:pt x="768" y="400"/>
                </a:cubicBezTo>
                <a:close/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cxnSp>
        <p:nvCxnSpPr>
          <p:cNvPr id="65" name="Łącznik prosty 64">
            <a:extLst>
              <a:ext uri="{FF2B5EF4-FFF2-40B4-BE49-F238E27FC236}">
                <a16:creationId xmlns:a16="http://schemas.microsoft.com/office/drawing/2014/main" id="{303F50B6-4E41-49F2-9D67-CC3BE7669E26}"/>
              </a:ext>
            </a:extLst>
          </p:cNvPr>
          <p:cNvCxnSpPr/>
          <p:nvPr userDrawn="1"/>
        </p:nvCxnSpPr>
        <p:spPr>
          <a:xfrm>
            <a:off x="-125548" y="5085446"/>
            <a:ext cx="0" cy="15146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AFEA93F5-9DFF-43BD-BD8E-1E7BB5477B9A}"/>
              </a:ext>
            </a:extLst>
          </p:cNvPr>
          <p:cNvCxnSpPr/>
          <p:nvPr userDrawn="1"/>
        </p:nvCxnSpPr>
        <p:spPr>
          <a:xfrm>
            <a:off x="12359471" y="5085446"/>
            <a:ext cx="0" cy="15146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043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185 0.00185 L 0.128 0.00371 " pathEditMode="relative" rAng="0" ptsTypes="AA">
                                      <p:cBhvr>
                                        <p:cTn id="77" dur="11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92" y="93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313 -0.00185 L -0.12721 -0.00416 " pathEditMode="relative" rAng="0" ptsTypes="AA">
                                      <p:cBhvr>
                                        <p:cTn id="82" dur="11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23" y="-11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3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  <p:extLst>
    <p:ext uri="{DCECCB84-F9BA-43D5-87BE-67443E8EF086}">
      <p15:sldGuideLst xmlns:p15="http://schemas.microsoft.com/office/powerpoint/2012/main">
        <p15:guide id="1" orient="horz" pos="320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>
            <a:extLst>
              <a:ext uri="{FF2B5EF4-FFF2-40B4-BE49-F238E27FC236}">
                <a16:creationId xmlns:a16="http://schemas.microsoft.com/office/drawing/2014/main" id="{F375AE9E-2CB8-4C3D-9A4F-21576B604F28}"/>
              </a:ext>
            </a:extLst>
          </p:cNvPr>
          <p:cNvGrpSpPr/>
          <p:nvPr/>
        </p:nvGrpSpPr>
        <p:grpSpPr>
          <a:xfrm>
            <a:off x="-36512" y="590492"/>
            <a:ext cx="12228512" cy="6000807"/>
            <a:chOff x="-36512" y="590492"/>
            <a:chExt cx="12228512" cy="6000807"/>
          </a:xfrm>
        </p:grpSpPr>
        <p:sp>
          <p:nvSpPr>
            <p:cNvPr id="3" name="Prostokąt 2">
              <a:extLst>
                <a:ext uri="{FF2B5EF4-FFF2-40B4-BE49-F238E27FC236}">
                  <a16:creationId xmlns:a16="http://schemas.microsoft.com/office/drawing/2014/main" id="{239A42B9-1459-49A8-8059-0CF92026D281}"/>
                </a:ext>
              </a:extLst>
            </p:cNvPr>
            <p:cNvSpPr/>
            <p:nvPr/>
          </p:nvSpPr>
          <p:spPr>
            <a:xfrm>
              <a:off x="5829300" y="628536"/>
              <a:ext cx="6362700" cy="5962763"/>
            </a:xfrm>
            <a:prstGeom prst="rect">
              <a:avLst/>
            </a:prstGeom>
            <a:blipFill dpi="0" rotWithShape="1">
              <a:blip r:embed="rId2">
                <a:alphaModFix amt="33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grpSp>
          <p:nvGrpSpPr>
            <p:cNvPr id="8" name="Grupa 7">
              <a:extLst>
                <a:ext uri="{FF2B5EF4-FFF2-40B4-BE49-F238E27FC236}">
                  <a16:creationId xmlns:a16="http://schemas.microsoft.com/office/drawing/2014/main" id="{641CCF34-0582-4BF2-8844-0DD4F8553C3B}"/>
                </a:ext>
              </a:extLst>
            </p:cNvPr>
            <p:cNvGrpSpPr/>
            <p:nvPr/>
          </p:nvGrpSpPr>
          <p:grpSpPr>
            <a:xfrm>
              <a:off x="-36512" y="590492"/>
              <a:ext cx="12228509" cy="5998994"/>
              <a:chOff x="-36512" y="590492"/>
              <a:chExt cx="12228509" cy="5998994"/>
            </a:xfrm>
          </p:grpSpPr>
          <p:sp>
            <p:nvSpPr>
              <p:cNvPr id="4" name="Prostokąt 3">
                <a:extLst>
                  <a:ext uri="{FF2B5EF4-FFF2-40B4-BE49-F238E27FC236}">
                    <a16:creationId xmlns:a16="http://schemas.microsoft.com/office/drawing/2014/main" id="{5CA815A4-85CD-4825-ABB3-38CC610F4CC5}"/>
                  </a:ext>
                </a:extLst>
              </p:cNvPr>
              <p:cNvSpPr/>
              <p:nvPr/>
            </p:nvSpPr>
            <p:spPr>
              <a:xfrm>
                <a:off x="-36512" y="590492"/>
                <a:ext cx="12192000" cy="599899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37000">
                    <a:schemeClr val="bg1"/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Prostokąt 4">
                <a:extLst>
                  <a:ext uri="{FF2B5EF4-FFF2-40B4-BE49-F238E27FC236}">
                    <a16:creationId xmlns:a16="http://schemas.microsoft.com/office/drawing/2014/main" id="{12D5832C-F27B-460F-B840-E724CE7E07AF}"/>
                  </a:ext>
                </a:extLst>
              </p:cNvPr>
              <p:cNvSpPr/>
              <p:nvPr/>
            </p:nvSpPr>
            <p:spPr>
              <a:xfrm rot="5400000">
                <a:off x="5264261" y="-4613277"/>
                <a:ext cx="1723966" cy="12131507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77000">
                    <a:schemeClr val="bg1"/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Symbol zastępczy numeru slajdu 2">
            <a:extLst>
              <a:ext uri="{FF2B5EF4-FFF2-40B4-BE49-F238E27FC236}">
                <a16:creationId xmlns:a16="http://schemas.microsoft.com/office/drawing/2014/main" id="{C6DB63C8-2829-4BD3-940B-BA8A7BA082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</p:spPr>
        <p:txBody>
          <a:bodyPr/>
          <a:lstStyle/>
          <a:p>
            <a:fld id="{0615B22A-75BC-464D-ADA7-5D4917228B29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4EA6A0E1-40FC-4221-91F2-07885D7F6BFB}"/>
              </a:ext>
            </a:extLst>
          </p:cNvPr>
          <p:cNvSpPr/>
          <p:nvPr/>
        </p:nvSpPr>
        <p:spPr>
          <a:xfrm rot="16200000">
            <a:off x="5264262" y="-335936"/>
            <a:ext cx="1723966" cy="1213150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7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EBE43F05-C7C6-42F5-96FD-918304CA2BE9}"/>
              </a:ext>
            </a:extLst>
          </p:cNvPr>
          <p:cNvSpPr/>
          <p:nvPr/>
        </p:nvSpPr>
        <p:spPr>
          <a:xfrm>
            <a:off x="334963" y="752475"/>
            <a:ext cx="1255712" cy="562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" name="Tytuł 1">
            <a:extLst>
              <a:ext uri="{FF2B5EF4-FFF2-40B4-BE49-F238E27FC236}">
                <a16:creationId xmlns:a16="http://schemas.microsoft.com/office/drawing/2014/main" id="{29801CFF-7103-474B-B4D0-BD9EAA2C2FE3}"/>
              </a:ext>
            </a:extLst>
          </p:cNvPr>
          <p:cNvSpPr txBox="1">
            <a:spLocks/>
          </p:cNvSpPr>
          <p:nvPr/>
        </p:nvSpPr>
        <p:spPr>
          <a:xfrm>
            <a:off x="334964" y="160103"/>
            <a:ext cx="1379536" cy="468434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>
                <a:solidFill>
                  <a:prstClr val="black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t>AGENDA</a:t>
            </a:r>
          </a:p>
        </p:txBody>
      </p:sp>
      <p:grpSp>
        <p:nvGrpSpPr>
          <p:cNvPr id="11" name="Grupa 10">
            <a:extLst>
              <a:ext uri="{FF2B5EF4-FFF2-40B4-BE49-F238E27FC236}">
                <a16:creationId xmlns:a16="http://schemas.microsoft.com/office/drawing/2014/main" id="{F375AE9E-2CB8-4C3D-9A4F-21576B604F28}"/>
              </a:ext>
            </a:extLst>
          </p:cNvPr>
          <p:cNvGrpSpPr/>
          <p:nvPr userDrawn="1"/>
        </p:nvGrpSpPr>
        <p:grpSpPr>
          <a:xfrm>
            <a:off x="-36512" y="590492"/>
            <a:ext cx="12228512" cy="6000807"/>
            <a:chOff x="-36512" y="590492"/>
            <a:chExt cx="12228512" cy="6000807"/>
          </a:xfrm>
        </p:grpSpPr>
        <p:sp>
          <p:nvSpPr>
            <p:cNvPr id="12" name="Prostokąt 11">
              <a:extLst>
                <a:ext uri="{FF2B5EF4-FFF2-40B4-BE49-F238E27FC236}">
                  <a16:creationId xmlns:a16="http://schemas.microsoft.com/office/drawing/2014/main" id="{239A42B9-1459-49A8-8059-0CF92026D281}"/>
                </a:ext>
              </a:extLst>
            </p:cNvPr>
            <p:cNvSpPr/>
            <p:nvPr userDrawn="1"/>
          </p:nvSpPr>
          <p:spPr>
            <a:xfrm>
              <a:off x="5829300" y="628536"/>
              <a:ext cx="6362700" cy="5962763"/>
            </a:xfrm>
            <a:prstGeom prst="rect">
              <a:avLst/>
            </a:prstGeom>
            <a:blipFill dpi="0" rotWithShape="1">
              <a:blip r:embed="rId2">
                <a:alphaModFix amt="33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13" name="Grupa 12">
              <a:extLst>
                <a:ext uri="{FF2B5EF4-FFF2-40B4-BE49-F238E27FC236}">
                  <a16:creationId xmlns:a16="http://schemas.microsoft.com/office/drawing/2014/main" id="{641CCF34-0582-4BF2-8844-0DD4F8553C3B}"/>
                </a:ext>
              </a:extLst>
            </p:cNvPr>
            <p:cNvGrpSpPr/>
            <p:nvPr userDrawn="1"/>
          </p:nvGrpSpPr>
          <p:grpSpPr>
            <a:xfrm>
              <a:off x="-36512" y="590492"/>
              <a:ext cx="12228509" cy="5998994"/>
              <a:chOff x="-36512" y="590492"/>
              <a:chExt cx="12228509" cy="5998994"/>
            </a:xfrm>
          </p:grpSpPr>
          <p:sp>
            <p:nvSpPr>
              <p:cNvPr id="14" name="Prostokąt 13">
                <a:extLst>
                  <a:ext uri="{FF2B5EF4-FFF2-40B4-BE49-F238E27FC236}">
                    <a16:creationId xmlns:a16="http://schemas.microsoft.com/office/drawing/2014/main" id="{5CA815A4-85CD-4825-ABB3-38CC610F4CC5}"/>
                  </a:ext>
                </a:extLst>
              </p:cNvPr>
              <p:cNvSpPr/>
              <p:nvPr userDrawn="1"/>
            </p:nvSpPr>
            <p:spPr>
              <a:xfrm>
                <a:off x="-36512" y="590492"/>
                <a:ext cx="12192000" cy="599899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37000">
                    <a:schemeClr val="bg1"/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15" name="Prostokąt 14">
                <a:extLst>
                  <a:ext uri="{FF2B5EF4-FFF2-40B4-BE49-F238E27FC236}">
                    <a16:creationId xmlns:a16="http://schemas.microsoft.com/office/drawing/2014/main" id="{12D5832C-F27B-460F-B840-E724CE7E07AF}"/>
                  </a:ext>
                </a:extLst>
              </p:cNvPr>
              <p:cNvSpPr/>
              <p:nvPr userDrawn="1"/>
            </p:nvSpPr>
            <p:spPr>
              <a:xfrm rot="5400000">
                <a:off x="5264261" y="-4613277"/>
                <a:ext cx="1723966" cy="12131507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77000">
                    <a:schemeClr val="bg1"/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/>
              </a:p>
            </p:txBody>
          </p:sp>
        </p:grpSp>
      </p:grpSp>
      <p:sp>
        <p:nvSpPr>
          <p:cNvPr id="16" name="Prostokąt 15">
            <a:extLst>
              <a:ext uri="{FF2B5EF4-FFF2-40B4-BE49-F238E27FC236}">
                <a16:creationId xmlns:a16="http://schemas.microsoft.com/office/drawing/2014/main" id="{4EA6A0E1-40FC-4221-91F2-07885D7F6BFB}"/>
              </a:ext>
            </a:extLst>
          </p:cNvPr>
          <p:cNvSpPr/>
          <p:nvPr userDrawn="1"/>
        </p:nvSpPr>
        <p:spPr>
          <a:xfrm rot="16200000">
            <a:off x="5264262" y="-335936"/>
            <a:ext cx="1723966" cy="1213150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7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7" name="Prostokąt 16">
            <a:extLst>
              <a:ext uri="{FF2B5EF4-FFF2-40B4-BE49-F238E27FC236}">
                <a16:creationId xmlns:a16="http://schemas.microsoft.com/office/drawing/2014/main" id="{EBE43F05-C7C6-42F5-96FD-918304CA2BE9}"/>
              </a:ext>
            </a:extLst>
          </p:cNvPr>
          <p:cNvSpPr/>
          <p:nvPr userDrawn="1"/>
        </p:nvSpPr>
        <p:spPr>
          <a:xfrm>
            <a:off x="334963" y="752475"/>
            <a:ext cx="1255712" cy="562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>
            <a:extLst>
              <a:ext uri="{FF2B5EF4-FFF2-40B4-BE49-F238E27FC236}">
                <a16:creationId xmlns:a16="http://schemas.microsoft.com/office/drawing/2014/main" id="{B07527FF-9BD2-4275-8782-8405F87AC9BB}"/>
              </a:ext>
            </a:extLst>
          </p:cNvPr>
          <p:cNvSpPr/>
          <p:nvPr userDrawn="1"/>
        </p:nvSpPr>
        <p:spPr>
          <a:xfrm>
            <a:off x="342201" y="752475"/>
            <a:ext cx="1255712" cy="56292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953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7" grpId="0" animBg="1"/>
      <p:bldP spid="19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0" y="4178300"/>
            <a:ext cx="12192000" cy="226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93" y="1548603"/>
            <a:ext cx="4602162" cy="2301081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 flipH="1">
            <a:off x="5582195" y="-301397"/>
            <a:ext cx="6609806" cy="7173908"/>
          </a:xfrm>
          <a:prstGeom prst="rect">
            <a:avLst/>
          </a:prstGeom>
          <a:blipFill>
            <a:blip r:embed="rId3"/>
            <a:srcRect/>
            <a:stretch>
              <a:fillRect l="-91242" t="19650" r="10208" b="-196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FE155694-C746-4B74-9841-EC6A6EBFF46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4" y="4889500"/>
            <a:ext cx="5761036" cy="806337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Tytuł</a:t>
            </a:r>
          </a:p>
        </p:txBody>
      </p:sp>
      <p:sp>
        <p:nvSpPr>
          <p:cNvPr id="7" name="Prostokąt 6"/>
          <p:cNvSpPr/>
          <p:nvPr userDrawn="1"/>
        </p:nvSpPr>
        <p:spPr>
          <a:xfrm>
            <a:off x="0" y="4178300"/>
            <a:ext cx="12192000" cy="226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9" name="Obraz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31093" y="1548603"/>
            <a:ext cx="4602162" cy="2301081"/>
          </a:xfrm>
          <a:prstGeom prst="rect">
            <a:avLst/>
          </a:prstGeom>
        </p:spPr>
      </p:pic>
      <p:sp>
        <p:nvSpPr>
          <p:cNvPr id="11" name="Prostokąt 10"/>
          <p:cNvSpPr/>
          <p:nvPr userDrawn="1"/>
        </p:nvSpPr>
        <p:spPr>
          <a:xfrm flipH="1">
            <a:off x="5582195" y="-301397"/>
            <a:ext cx="6609806" cy="7173908"/>
          </a:xfrm>
          <a:prstGeom prst="rect">
            <a:avLst/>
          </a:prstGeom>
          <a:blipFill>
            <a:blip r:embed="rId3"/>
            <a:srcRect/>
            <a:stretch>
              <a:fillRect l="-91242" t="19650" r="10208" b="-196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220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7" grpId="0" animBg="1"/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5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775" y="790545"/>
            <a:ext cx="8658225" cy="4033279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178300"/>
            <a:ext cx="12192000" cy="226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93" y="1548603"/>
            <a:ext cx="4602162" cy="2301081"/>
          </a:xfrm>
          <a:prstGeom prst="rect">
            <a:avLst/>
          </a:prstGeom>
        </p:spPr>
      </p:pic>
      <p:sp>
        <p:nvSpPr>
          <p:cNvPr id="14" name="Symbol zastępczy tytułu 1">
            <a:extLst>
              <a:ext uri="{FF2B5EF4-FFF2-40B4-BE49-F238E27FC236}">
                <a16:creationId xmlns:a16="http://schemas.microsoft.com/office/drawing/2014/main" id="{EFBCC2A9-43C1-44B2-B82B-728ED90DC4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4" y="4889500"/>
            <a:ext cx="5761036" cy="806337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Tytuł</a:t>
            </a:r>
          </a:p>
        </p:txBody>
      </p:sp>
      <p:pic>
        <p:nvPicPr>
          <p:cNvPr id="15" name="Obraz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1093" y="1548603"/>
            <a:ext cx="4602162" cy="230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2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 userDrawn="1"/>
        </p:nvSpPr>
        <p:spPr>
          <a:xfrm>
            <a:off x="0" y="4240182"/>
            <a:ext cx="12192000" cy="1714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31093" y="1548603"/>
            <a:ext cx="4602162" cy="2301081"/>
          </a:xfrm>
          <a:prstGeom prst="rect">
            <a:avLst/>
          </a:prstGeom>
        </p:spPr>
      </p:pic>
      <p:grpSp>
        <p:nvGrpSpPr>
          <p:cNvPr id="6" name="Grupa 5">
            <a:extLst>
              <a:ext uri="{FF2B5EF4-FFF2-40B4-BE49-F238E27FC236}">
                <a16:creationId xmlns:a16="http://schemas.microsoft.com/office/drawing/2014/main" id="{1914B7B9-0E69-47F4-A7AA-AABE61F35244}"/>
              </a:ext>
            </a:extLst>
          </p:cNvPr>
          <p:cNvGrpSpPr/>
          <p:nvPr userDrawn="1"/>
        </p:nvGrpSpPr>
        <p:grpSpPr>
          <a:xfrm>
            <a:off x="7544349" y="1463041"/>
            <a:ext cx="3084206" cy="4493962"/>
            <a:chOff x="4245846" y="3548050"/>
            <a:chExt cx="2225486" cy="3521097"/>
          </a:xfrm>
        </p:grpSpPr>
        <p:pic>
          <p:nvPicPr>
            <p:cNvPr id="7" name="Obraz 6">
              <a:extLst>
                <a:ext uri="{FF2B5EF4-FFF2-40B4-BE49-F238E27FC236}">
                  <a16:creationId xmlns:a16="http://schemas.microsoft.com/office/drawing/2014/main" id="{B2F62A87-846D-48F0-8DA1-92BE5267D3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29950" y="4009572"/>
              <a:ext cx="1741382" cy="3054840"/>
            </a:xfrm>
            <a:prstGeom prst="rect">
              <a:avLst/>
            </a:prstGeom>
          </p:spPr>
        </p:pic>
        <p:grpSp>
          <p:nvGrpSpPr>
            <p:cNvPr id="9" name="Grupa 8">
              <a:extLst>
                <a:ext uri="{FF2B5EF4-FFF2-40B4-BE49-F238E27FC236}">
                  <a16:creationId xmlns:a16="http://schemas.microsoft.com/office/drawing/2014/main" id="{A1D0E864-6EC2-4535-ABFA-A0BC37B283DD}"/>
                </a:ext>
              </a:extLst>
            </p:cNvPr>
            <p:cNvGrpSpPr/>
            <p:nvPr userDrawn="1"/>
          </p:nvGrpSpPr>
          <p:grpSpPr>
            <a:xfrm>
              <a:off x="4245846" y="3548050"/>
              <a:ext cx="2015106" cy="3521097"/>
              <a:chOff x="4245846" y="3548050"/>
              <a:chExt cx="2015106" cy="3521097"/>
            </a:xfrm>
          </p:grpSpPr>
          <p:pic>
            <p:nvPicPr>
              <p:cNvPr id="11" name="Obraz 10">
                <a:extLst>
                  <a:ext uri="{FF2B5EF4-FFF2-40B4-BE49-F238E27FC236}">
                    <a16:creationId xmlns:a16="http://schemas.microsoft.com/office/drawing/2014/main" id="{E7CDD353-2140-44E5-A01E-8CFBD1421CC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21431038">
                <a:off x="4245846" y="3960623"/>
                <a:ext cx="1381498" cy="3054840"/>
              </a:xfrm>
              <a:prstGeom prst="rect">
                <a:avLst/>
              </a:prstGeom>
            </p:spPr>
          </p:pic>
          <p:pic>
            <p:nvPicPr>
              <p:cNvPr id="13" name="Obraz 12">
                <a:extLst>
                  <a:ext uri="{FF2B5EF4-FFF2-40B4-BE49-F238E27FC236}">
                    <a16:creationId xmlns:a16="http://schemas.microsoft.com/office/drawing/2014/main" id="{F6333579-CF31-49FC-BF53-559933EBCD9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r="97360"/>
              <a:stretch/>
            </p:blipFill>
            <p:spPr>
              <a:xfrm>
                <a:off x="6100138" y="3548050"/>
                <a:ext cx="160814" cy="3521097"/>
              </a:xfrm>
              <a:prstGeom prst="rect">
                <a:avLst/>
              </a:prstGeom>
            </p:spPr>
          </p:pic>
        </p:grpSp>
      </p:grpSp>
      <p:sp>
        <p:nvSpPr>
          <p:cNvPr id="14" name="Symbol zastępczy tytułu 1">
            <a:extLst>
              <a:ext uri="{FF2B5EF4-FFF2-40B4-BE49-F238E27FC236}">
                <a16:creationId xmlns:a16="http://schemas.microsoft.com/office/drawing/2014/main" id="{EFBCC2A9-43C1-44B2-B82B-728ED90DC4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4" y="4632380"/>
            <a:ext cx="5761036" cy="806337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>
              <a:defRPr sz="6000" b="1">
                <a:solidFill>
                  <a:schemeClr val="bg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Tytuł</a:t>
            </a:r>
          </a:p>
        </p:txBody>
      </p:sp>
    </p:spTree>
    <p:extLst>
      <p:ext uri="{BB962C8B-B14F-4D97-AF65-F5344CB8AC3E}">
        <p14:creationId xmlns:p14="http://schemas.microsoft.com/office/powerpoint/2010/main" val="422244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896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DCDDAFD1-1D40-4ABF-886B-509420C826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4963" y="1276350"/>
            <a:ext cx="10315314" cy="4572000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8813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29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Układ niestandard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3" y="6606093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B1A9B45-E08E-42C4-8B12-8430F1D55F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94" y="98803"/>
            <a:ext cx="1169536" cy="58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89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Układ niestandard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B1A9B45-E08E-42C4-8B12-8430F1D55F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94" y="98802"/>
            <a:ext cx="1169536" cy="58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4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Układ niestandard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B1A9B45-E08E-42C4-8B12-8430F1D55F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94" y="98802"/>
            <a:ext cx="1169536" cy="58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4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383" y="1687051"/>
            <a:ext cx="7171343" cy="394423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0"/>
          <a:stretch/>
        </p:blipFill>
        <p:spPr>
          <a:xfrm flipH="1">
            <a:off x="6530182" y="561584"/>
            <a:ext cx="5661818" cy="5658441"/>
          </a:xfrm>
          <a:prstGeom prst="rect">
            <a:avLst/>
          </a:prstGeom>
        </p:spPr>
      </p:pic>
      <p:sp>
        <p:nvSpPr>
          <p:cNvPr id="5" name="Prostokąt 4"/>
          <p:cNvSpPr/>
          <p:nvPr userDrawn="1"/>
        </p:nvSpPr>
        <p:spPr>
          <a:xfrm>
            <a:off x="0" y="4204336"/>
            <a:ext cx="12192000" cy="18028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4964" y="584214"/>
            <a:ext cx="3597492" cy="1798746"/>
          </a:xfrm>
          <a:prstGeom prst="rect">
            <a:avLst/>
          </a:prstGeom>
        </p:spPr>
      </p:pic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214DF51C-A137-44EF-A1B4-1716AE1AD6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4" y="4824952"/>
            <a:ext cx="5761036" cy="806337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>
              <a:defRPr sz="6000" b="1" i="0">
                <a:solidFill>
                  <a:schemeClr val="bg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Tytuł</a:t>
            </a:r>
          </a:p>
        </p:txBody>
      </p:sp>
    </p:spTree>
    <p:extLst>
      <p:ext uri="{BB962C8B-B14F-4D97-AF65-F5344CB8AC3E}">
        <p14:creationId xmlns:p14="http://schemas.microsoft.com/office/powerpoint/2010/main" val="209721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107709" cy="5135418"/>
          </a:xfrm>
          <a:prstGeom prst="rect">
            <a:avLst/>
          </a:prstGeom>
          <a:noFill/>
          <a:effectLst>
            <a:softEdge rad="0"/>
          </a:effectLst>
        </p:spPr>
      </p:pic>
      <p:sp>
        <p:nvSpPr>
          <p:cNvPr id="5" name="Prostokąt 4"/>
          <p:cNvSpPr/>
          <p:nvPr userDrawn="1"/>
        </p:nvSpPr>
        <p:spPr>
          <a:xfrm>
            <a:off x="0" y="4204336"/>
            <a:ext cx="12192000" cy="18028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38720" y="987170"/>
            <a:ext cx="3597492" cy="1798746"/>
          </a:xfrm>
          <a:prstGeom prst="rect">
            <a:avLst/>
          </a:prstGeom>
        </p:spPr>
      </p:pic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214DF51C-A137-44EF-A1B4-1716AE1AD6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4" y="4824952"/>
            <a:ext cx="5761036" cy="806337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>
            <a:lvl1pPr>
              <a:defRPr sz="6000" b="1" i="0">
                <a:solidFill>
                  <a:schemeClr val="bg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Tytuł</a:t>
            </a:r>
          </a:p>
        </p:txBody>
      </p:sp>
    </p:spTree>
    <p:extLst>
      <p:ext uri="{BB962C8B-B14F-4D97-AF65-F5344CB8AC3E}">
        <p14:creationId xmlns:p14="http://schemas.microsoft.com/office/powerpoint/2010/main" val="58589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87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(two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219201"/>
            <a:ext cx="5303520" cy="246221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Roboto Condensed" pitchFamily="2" charset="0"/>
                <a:ea typeface="Roboto Condensed" pitchFamily="2" charset="0"/>
                <a:cs typeface="Roboto Condensed" pitchFamily="2" charset="0"/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219201"/>
            <a:ext cx="5303520" cy="246221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Roboto Condensed" pitchFamily="2" charset="0"/>
                <a:ea typeface="Roboto Condensed" pitchFamily="2" charset="0"/>
                <a:cs typeface="Roboto Condensed" pitchFamily="2" charset="0"/>
              </a:defRPr>
            </a:lvl1pPr>
          </a:lstStyle>
          <a:p>
            <a:endParaRPr dirty="0"/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334964" y="160103"/>
            <a:ext cx="10315314" cy="468434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7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42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name (centered)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quarter" idx="10"/>
          </p:nvPr>
        </p:nvSpPr>
        <p:spPr>
          <a:xfrm>
            <a:off x="1473200" y="1219200"/>
            <a:ext cx="9245600" cy="304800"/>
          </a:xfrm>
          <a:prstGeom prst="rect">
            <a:avLst/>
          </a:prstGeom>
        </p:spPr>
        <p:txBody>
          <a:bodyPr/>
          <a:lstStyle>
            <a:lvl1pPr algn="ctr">
              <a:defRPr sz="1900" b="1" i="0">
                <a:solidFill>
                  <a:srgbClr val="43434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Roboto Condensed Light" panose="02000000000000000000" pitchFamily="2" charset="0"/>
              </a:defRPr>
            </a:lvl1pPr>
            <a:lvl2pPr>
              <a:defRPr sz="1900" b="1" i="1">
                <a:solidFill>
                  <a:srgbClr val="43434C"/>
                </a:solidFill>
                <a:latin typeface="Roboto" charset="0"/>
                <a:ea typeface="Roboto" charset="0"/>
                <a:cs typeface="Roboto" charset="0"/>
              </a:defRPr>
            </a:lvl2pPr>
            <a:lvl3pPr>
              <a:defRPr sz="1900" b="1" i="1">
                <a:solidFill>
                  <a:srgbClr val="43434C"/>
                </a:solidFill>
                <a:latin typeface="Roboto" charset="0"/>
                <a:ea typeface="Roboto" charset="0"/>
                <a:cs typeface="Roboto" charset="0"/>
              </a:defRPr>
            </a:lvl3pPr>
            <a:lvl4pPr>
              <a:defRPr sz="1900" b="1" i="1">
                <a:solidFill>
                  <a:srgbClr val="43434C"/>
                </a:solidFill>
                <a:latin typeface="Roboto" charset="0"/>
                <a:ea typeface="Roboto" charset="0"/>
                <a:cs typeface="Roboto" charset="0"/>
              </a:defRPr>
            </a:lvl4pPr>
            <a:lvl5pPr>
              <a:defRPr sz="1900" b="1" i="1">
                <a:solidFill>
                  <a:srgbClr val="43434C"/>
                </a:solidFill>
                <a:latin typeface="Roboto" charset="0"/>
                <a:ea typeface="Roboto" charset="0"/>
                <a:cs typeface="Roboto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334964" y="160103"/>
            <a:ext cx="10315314" cy="468434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6" name="Symbol zastępczy numeru slajdu 2"/>
          <p:cNvSpPr>
            <a:spLocks noGrp="1"/>
          </p:cNvSpPr>
          <p:nvPr>
            <p:ph type="sldNum" sz="quarter" idx="11"/>
          </p:nvPr>
        </p:nvSpPr>
        <p:spPr>
          <a:xfrm>
            <a:off x="11443062" y="6606092"/>
            <a:ext cx="413975" cy="238851"/>
          </a:xfrm>
          <a:ln>
            <a:noFill/>
          </a:ln>
        </p:spPr>
        <p:txBody>
          <a:bodyPr/>
          <a:lstStyle>
            <a:lvl1pPr algn="r">
              <a:defRPr/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120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34964" y="160103"/>
            <a:ext cx="10315314" cy="468434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/>
          <a:p>
            <a:pPr lvl="0"/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34964" y="836023"/>
            <a:ext cx="11522074" cy="5340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8" name="Prostokąt 7"/>
          <p:cNvSpPr/>
          <p:nvPr/>
        </p:nvSpPr>
        <p:spPr>
          <a:xfrm>
            <a:off x="1" y="119761"/>
            <a:ext cx="85724" cy="54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" y="6591300"/>
            <a:ext cx="12191999" cy="266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34964" y="6596390"/>
            <a:ext cx="2730453" cy="26161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pl-PL" sz="1100" dirty="0">
                <a:solidFill>
                  <a:prstClr val="white"/>
                </a:solidFill>
                <a:latin typeface="Roboto Condensed" pitchFamily="2" charset="0"/>
                <a:ea typeface="Roboto Condensed" pitchFamily="2" charset="0"/>
              </a:rPr>
              <a:t>www.sanokrubber.pl</a:t>
            </a:r>
          </a:p>
        </p:txBody>
      </p:sp>
      <p:sp>
        <p:nvSpPr>
          <p:cNvPr id="11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11443062" y="6606092"/>
            <a:ext cx="413975" cy="238851"/>
          </a:xfrm>
          <a:prstGeom prst="rect">
            <a:avLst/>
          </a:prstGeom>
          <a:ln>
            <a:noFill/>
          </a:ln>
        </p:spPr>
        <p:txBody>
          <a:bodyPr lIns="0" r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615B22A-75BC-464D-ADA7-5D4917228B29}" type="slidenum">
              <a:rPr lang="pl-PL" smtClean="0"/>
              <a:pPr/>
              <a:t>‹#›</a:t>
            </a:fld>
            <a:endParaRPr lang="pl-PL" dirty="0"/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0B1A9B45-E08E-42C4-8B12-8430F1D55FC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50294" y="98802"/>
            <a:ext cx="1169536" cy="584769"/>
          </a:xfrm>
          <a:prstGeom prst="rect">
            <a:avLst/>
          </a:prstGeom>
        </p:spPr>
      </p:pic>
      <p:sp>
        <p:nvSpPr>
          <p:cNvPr id="13" name="Prostokąt 12"/>
          <p:cNvSpPr/>
          <p:nvPr userDrawn="1"/>
        </p:nvSpPr>
        <p:spPr>
          <a:xfrm>
            <a:off x="1" y="119761"/>
            <a:ext cx="85724" cy="54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 userDrawn="1"/>
        </p:nvSpPr>
        <p:spPr>
          <a:xfrm>
            <a:off x="1" y="6591300"/>
            <a:ext cx="12191999" cy="266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 userDrawn="1"/>
        </p:nvSpPr>
        <p:spPr>
          <a:xfrm>
            <a:off x="334964" y="6596390"/>
            <a:ext cx="2730453" cy="26161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pl-PL" sz="1100" dirty="0">
                <a:solidFill>
                  <a:schemeClr val="bg1"/>
                </a:solidFill>
              </a:rPr>
              <a:t>www.sanokrubber.pl</a:t>
            </a: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0B1A9B45-E08E-42C4-8B12-8430F1D55FC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750294" y="98802"/>
            <a:ext cx="1169536" cy="58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695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9" r:id="rId4"/>
    <p:sldLayoutId id="2147483737" r:id="rId5"/>
    <p:sldLayoutId id="2147483720" r:id="rId6"/>
    <p:sldLayoutId id="2147483721" r:id="rId7"/>
    <p:sldLayoutId id="2147483731" r:id="rId8"/>
    <p:sldLayoutId id="214748374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pl-PL" sz="2800" b="1" i="0" kern="1200" cap="all" baseline="0" dirty="0">
          <a:solidFill>
            <a:schemeClr val="tx1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lang="pl-PL" sz="20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8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6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4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4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211" userDrawn="1">
          <p15:clr>
            <a:srgbClr val="F26B43"/>
          </p15:clr>
        </p15:guide>
        <p15:guide id="1" pos="7469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2160" userDrawn="1">
          <p15:clr>
            <a:srgbClr val="F26B43"/>
          </p15:clr>
        </p15:guide>
        <p15:guide id="4" orient="horz" pos="527" userDrawn="1">
          <p15:clr>
            <a:srgbClr val="F26B43"/>
          </p15:clr>
        </p15:guide>
        <p15:guide id="5" orient="horz" pos="390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34964" y="160103"/>
            <a:ext cx="10315314" cy="468434"/>
          </a:xfrm>
          <a:prstGeom prst="rect">
            <a:avLst/>
          </a:prstGeom>
        </p:spPr>
        <p:txBody>
          <a:bodyPr vert="horz" lIns="36000" tIns="0" rIns="36000" bIns="0" rtlCol="0" anchor="ctr">
            <a:noAutofit/>
          </a:bodyPr>
          <a:lstStyle/>
          <a:p>
            <a:pPr lvl="0"/>
            <a:r>
              <a:rPr lang="pl-PL" dirty="0"/>
              <a:t>Kliknij, aby edytować styl</a:t>
            </a:r>
          </a:p>
        </p:txBody>
      </p:sp>
      <p:sp>
        <p:nvSpPr>
          <p:cNvPr id="8" name="Prostokąt 7"/>
          <p:cNvSpPr/>
          <p:nvPr/>
        </p:nvSpPr>
        <p:spPr>
          <a:xfrm>
            <a:off x="1" y="119761"/>
            <a:ext cx="85724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" y="6591300"/>
            <a:ext cx="12191999" cy="2667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34964" y="6596390"/>
            <a:ext cx="2730453" cy="26161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pl-PL" sz="1100" dirty="0">
                <a:solidFill>
                  <a:prstClr val="white"/>
                </a:solidFill>
                <a:ea typeface="Roboto Condensed Light" panose="02000000000000000000" pitchFamily="2" charset="0"/>
              </a:rPr>
              <a:t>www.sanokrubber.pl</a:t>
            </a:r>
          </a:p>
        </p:txBody>
      </p:sp>
      <p:sp>
        <p:nvSpPr>
          <p:cNvPr id="11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11443062" y="6606092"/>
            <a:ext cx="413975" cy="238851"/>
          </a:xfrm>
          <a:prstGeom prst="rect">
            <a:avLst/>
          </a:prstGeom>
          <a:ln>
            <a:noFill/>
          </a:ln>
        </p:spPr>
        <p:txBody>
          <a:bodyPr lIns="0" r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615B22A-75BC-464D-ADA7-5D4917228B29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rostokąt 12"/>
          <p:cNvSpPr/>
          <p:nvPr userDrawn="1"/>
        </p:nvSpPr>
        <p:spPr>
          <a:xfrm>
            <a:off x="1" y="119761"/>
            <a:ext cx="85724" cy="540000"/>
          </a:xfrm>
          <a:prstGeom prst="rect">
            <a:avLst/>
          </a:prstGeom>
          <a:solidFill>
            <a:srgbClr val="282F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69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pl-PL" sz="2800" b="1" i="0" kern="1200" cap="all" baseline="0" dirty="0">
          <a:solidFill>
            <a:schemeClr val="tx1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lang="pl-PL" sz="20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8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6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4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pl-PL" sz="1400" kern="1200" dirty="0">
          <a:solidFill>
            <a:srgbClr val="8B8A8C"/>
          </a:solidFill>
          <a:latin typeface="Roboto Condensed Light" panose="02000000000000000000" pitchFamily="2" charset="0"/>
          <a:ea typeface="Roboto Condensed Light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11">
          <p15:clr>
            <a:srgbClr val="F26B43"/>
          </p15:clr>
        </p15:guide>
        <p15:guide id="2" pos="7469">
          <p15:clr>
            <a:srgbClr val="F26B43"/>
          </p15:clr>
        </p15:guide>
        <p15:guide id="3" pos="3840">
          <p15:clr>
            <a:srgbClr val="F26B43"/>
          </p15:clr>
        </p15:guide>
        <p15:guide id="4" orient="horz" pos="2160">
          <p15:clr>
            <a:srgbClr val="F26B43"/>
          </p15:clr>
        </p15:guide>
        <p15:guide id="5" orient="horz" pos="527">
          <p15:clr>
            <a:srgbClr val="F26B43"/>
          </p15:clr>
        </p15:guide>
        <p15:guide id="6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2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21" Type="http://schemas.openxmlformats.org/officeDocument/2006/relationships/image" Target="../media/image37.jpe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1.jpeg"/><Relationship Id="rId2" Type="http://schemas.openxmlformats.org/officeDocument/2006/relationships/image" Target="../media/image18.png"/><Relationship Id="rId16" Type="http://schemas.openxmlformats.org/officeDocument/2006/relationships/image" Target="../media/image32.png"/><Relationship Id="rId20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24" Type="http://schemas.openxmlformats.org/officeDocument/2006/relationships/image" Target="../media/image40.jpe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23" Type="http://schemas.openxmlformats.org/officeDocument/2006/relationships/image" Target="../media/image39.jpe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Relationship Id="rId22" Type="http://schemas.openxmlformats.org/officeDocument/2006/relationships/image" Target="../media/image3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DE7371B-4E39-4F09-B0BF-36C4032E37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5278120"/>
            <a:ext cx="12192000" cy="1142999"/>
          </a:xfrm>
        </p:spPr>
        <p:txBody>
          <a:bodyPr/>
          <a:lstStyle/>
          <a:p>
            <a:pPr algn="ctr"/>
            <a:r>
              <a:rPr lang="pl-PL" i="0" dirty="0">
                <a:latin typeface="Roboto Condensed Light" pitchFamily="2" charset="0"/>
                <a:ea typeface="Roboto Condensed Light" pitchFamily="2" charset="0"/>
              </a:rPr>
              <a:t>MODERN PRODUCTION TECHNOLOGIES</a:t>
            </a:r>
            <a:br>
              <a:rPr lang="pl-PL" i="0" dirty="0">
                <a:latin typeface="Roboto Condensed Light" panose="02000000000000000000" pitchFamily="2" charset="0"/>
                <a:ea typeface="Roboto Condensed Light" panose="02000000000000000000" pitchFamily="2" charset="0"/>
              </a:rPr>
            </a:br>
            <a:r>
              <a:rPr lang="pl-PL" i="0" dirty="0">
                <a:latin typeface="Roboto Condensed Light" panose="02000000000000000000" pitchFamily="2" charset="0"/>
                <a:ea typeface="Roboto Condensed Light" panose="02000000000000000000" pitchFamily="2" charset="0"/>
              </a:rPr>
              <a:t>FOR RUBBER, RUBBER-metal</a:t>
            </a:r>
            <a:br>
              <a:rPr lang="pl-PL" i="0" dirty="0">
                <a:latin typeface="Roboto Condensed Light" panose="02000000000000000000" pitchFamily="2" charset="0"/>
                <a:ea typeface="Roboto Condensed Light" panose="02000000000000000000" pitchFamily="2" charset="0"/>
              </a:rPr>
            </a:br>
            <a:r>
              <a:rPr lang="pl-PL" i="0" dirty="0">
                <a:latin typeface="Roboto Condensed Light" panose="02000000000000000000" pitchFamily="2" charset="0"/>
                <a:ea typeface="Roboto Condensed Light" panose="02000000000000000000" pitchFamily="2" charset="0"/>
              </a:rPr>
              <a:t>AND RUBBER-PLASTIC PRODUCTS</a:t>
            </a:r>
          </a:p>
        </p:txBody>
      </p:sp>
    </p:spTree>
    <p:extLst>
      <p:ext uri="{BB962C8B-B14F-4D97-AF65-F5344CB8AC3E}">
        <p14:creationId xmlns:p14="http://schemas.microsoft.com/office/powerpoint/2010/main" val="26514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>
            <a:extLst>
              <a:ext uri="{FF2B5EF4-FFF2-40B4-BE49-F238E27FC236}">
                <a16:creationId xmlns:a16="http://schemas.microsoft.com/office/drawing/2014/main" id="{C7FE05D6-25D9-4651-9B8B-AC90C254B717}"/>
              </a:ext>
            </a:extLst>
          </p:cNvPr>
          <p:cNvSpPr/>
          <p:nvPr/>
        </p:nvSpPr>
        <p:spPr>
          <a:xfrm rot="10800000">
            <a:off x="10664434" y="590492"/>
            <a:ext cx="1527563" cy="599899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3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>
            <a:extLst>
              <a:ext uri="{FF2B5EF4-FFF2-40B4-BE49-F238E27FC236}">
                <a16:creationId xmlns:a16="http://schemas.microsoft.com/office/drawing/2014/main" id="{7A546304-7116-40AE-910A-A3F2B39CDFA1}"/>
              </a:ext>
            </a:extLst>
          </p:cNvPr>
          <p:cNvSpPr/>
          <p:nvPr/>
        </p:nvSpPr>
        <p:spPr>
          <a:xfrm rot="10800000">
            <a:off x="4625448" y="590492"/>
            <a:ext cx="1527563" cy="599899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81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A6F3148A-FC11-41A6-B23B-5E493DB8D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i="0" dirty="0">
                <a:latin typeface="Roboto Condensed Light" panose="02000000000000000000" pitchFamily="2" charset="0"/>
                <a:ea typeface="Roboto Condensed Light" panose="02000000000000000000" pitchFamily="2" charset="0"/>
              </a:rPr>
              <a:t>Grupa Sanok Rubber</a:t>
            </a: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4369C542-ADE6-45B6-BD8E-1D73360E9E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5B22A-75BC-464D-ADA7-5D4917228B29}" type="slidenum">
              <a:rPr lang="pl-PL" smtClean="0"/>
              <a:pPr/>
              <a:t>2</a:t>
            </a:fld>
            <a:endParaRPr lang="pl-PL" dirty="0"/>
          </a:p>
        </p:txBody>
      </p:sp>
      <p:grpSp>
        <p:nvGrpSpPr>
          <p:cNvPr id="36" name="Grupa 35">
            <a:extLst>
              <a:ext uri="{FF2B5EF4-FFF2-40B4-BE49-F238E27FC236}">
                <a16:creationId xmlns:a16="http://schemas.microsoft.com/office/drawing/2014/main" id="{792EBAEE-77D0-4750-9C84-B07C4453F06B}"/>
              </a:ext>
            </a:extLst>
          </p:cNvPr>
          <p:cNvGrpSpPr/>
          <p:nvPr/>
        </p:nvGrpSpPr>
        <p:grpSpPr>
          <a:xfrm rot="5400000">
            <a:off x="8761759" y="-1127451"/>
            <a:ext cx="788990" cy="6071488"/>
            <a:chOff x="6105971" y="186437"/>
            <a:chExt cx="788990" cy="6071488"/>
          </a:xfrm>
        </p:grpSpPr>
        <p:sp>
          <p:nvSpPr>
            <p:cNvPr id="5" name="Prostokąt 4">
              <a:extLst>
                <a:ext uri="{FF2B5EF4-FFF2-40B4-BE49-F238E27FC236}">
                  <a16:creationId xmlns:a16="http://schemas.microsoft.com/office/drawing/2014/main" id="{9BF752A6-8B25-4AB8-BF3B-1F0247F0DF46}"/>
                </a:ext>
              </a:extLst>
            </p:cNvPr>
            <p:cNvSpPr/>
            <p:nvPr/>
          </p:nvSpPr>
          <p:spPr>
            <a:xfrm>
              <a:off x="6105971" y="186437"/>
              <a:ext cx="788990" cy="607148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pole tekstowe 6">
              <a:extLst>
                <a:ext uri="{FF2B5EF4-FFF2-40B4-BE49-F238E27FC236}">
                  <a16:creationId xmlns:a16="http://schemas.microsoft.com/office/drawing/2014/main" id="{F22403CD-082D-4CAD-9638-70DF41CC760F}"/>
                </a:ext>
              </a:extLst>
            </p:cNvPr>
            <p:cNvSpPr txBox="1"/>
            <p:nvPr/>
          </p:nvSpPr>
          <p:spPr>
            <a:xfrm rot="16200000">
              <a:off x="4851929" y="4167124"/>
              <a:ext cx="3304937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Roboto Condensed Light" pitchFamily="2" charset="0"/>
                  <a:ea typeface="Roboto Condensed Light" pitchFamily="2" charset="0"/>
                </a:rPr>
                <a:t>EMPLOYMENT</a:t>
              </a:r>
              <a:endParaRPr lang="pl-PL" b="1" dirty="0">
                <a:solidFill>
                  <a:schemeClr val="bg1"/>
                </a:solidFill>
                <a:latin typeface="Roboto Condensed Light" pitchFamily="2" charset="0"/>
                <a:ea typeface="Roboto Condensed Light" pitchFamily="2" charset="0"/>
              </a:endParaRPr>
            </a:p>
            <a:p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(</a:t>
              </a:r>
              <a:r>
                <a:rPr lang="pl-PL" sz="1100" dirty="0" err="1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average</a:t>
              </a:r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 </a:t>
              </a:r>
              <a:r>
                <a:rPr lang="en-GB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employment </a:t>
              </a:r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as </a:t>
              </a:r>
              <a:r>
                <a:rPr lang="pl-PL" sz="1100" dirty="0" err="1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at</a:t>
              </a:r>
              <a:r>
                <a:rPr lang="en-GB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 </a:t>
              </a:r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31.12.</a:t>
              </a:r>
              <a:r>
                <a:rPr lang="en-GB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20</a:t>
              </a:r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21)</a:t>
              </a:r>
              <a:endParaRPr lang="pl-PL" dirty="0">
                <a:solidFill>
                  <a:schemeClr val="bg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endParaRPr>
            </a:p>
          </p:txBody>
        </p:sp>
      </p:grpSp>
      <p:grpSp>
        <p:nvGrpSpPr>
          <p:cNvPr id="35" name="Grupa 34">
            <a:extLst>
              <a:ext uri="{FF2B5EF4-FFF2-40B4-BE49-F238E27FC236}">
                <a16:creationId xmlns:a16="http://schemas.microsoft.com/office/drawing/2014/main" id="{190D0C83-2498-46F5-973B-2A0A75AB27D8}"/>
              </a:ext>
            </a:extLst>
          </p:cNvPr>
          <p:cNvGrpSpPr/>
          <p:nvPr/>
        </p:nvGrpSpPr>
        <p:grpSpPr>
          <a:xfrm rot="5400000">
            <a:off x="2665761" y="-1151963"/>
            <a:ext cx="788987" cy="6120510"/>
            <a:chOff x="334965" y="86251"/>
            <a:chExt cx="788987" cy="6120510"/>
          </a:xfrm>
        </p:grpSpPr>
        <p:sp>
          <p:nvSpPr>
            <p:cNvPr id="4" name="Prostokąt 3">
              <a:extLst>
                <a:ext uri="{FF2B5EF4-FFF2-40B4-BE49-F238E27FC236}">
                  <a16:creationId xmlns:a16="http://schemas.microsoft.com/office/drawing/2014/main" id="{AF86EC53-9C32-48A7-BA92-5604BDAC48E7}"/>
                </a:ext>
              </a:extLst>
            </p:cNvPr>
            <p:cNvSpPr/>
            <p:nvPr/>
          </p:nvSpPr>
          <p:spPr>
            <a:xfrm>
              <a:off x="334965" y="86251"/>
              <a:ext cx="788987" cy="61205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Roboto Condensed Light" pitchFamily="2" charset="0"/>
                <a:ea typeface="Roboto Condensed Light" pitchFamily="2" charset="0"/>
              </a:endParaRPr>
            </a:p>
          </p:txBody>
        </p:sp>
        <p:sp>
          <p:nvSpPr>
            <p:cNvPr id="10" name="pole tekstowe 9">
              <a:extLst>
                <a:ext uri="{FF2B5EF4-FFF2-40B4-BE49-F238E27FC236}">
                  <a16:creationId xmlns:a16="http://schemas.microsoft.com/office/drawing/2014/main" id="{8B718AB0-CCB9-440A-86B6-00FA52F21769}"/>
                </a:ext>
              </a:extLst>
            </p:cNvPr>
            <p:cNvSpPr txBox="1"/>
            <p:nvPr/>
          </p:nvSpPr>
          <p:spPr>
            <a:xfrm rot="16200000">
              <a:off x="-307379" y="4778865"/>
              <a:ext cx="2043992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b="1" dirty="0">
                  <a:solidFill>
                    <a:schemeClr val="bg1"/>
                  </a:solidFill>
                  <a:latin typeface="Roboto Condensed Light" pitchFamily="2" charset="0"/>
                  <a:ea typeface="Roboto Condensed Light" pitchFamily="2" charset="0"/>
                </a:rPr>
                <a:t>TURNOVER</a:t>
              </a:r>
            </a:p>
            <a:p>
              <a:r>
                <a:rPr lang="pl-PL" sz="1100" dirty="0">
                  <a:solidFill>
                    <a:schemeClr val="bg1"/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(mln PLN in 2021 )</a:t>
              </a:r>
            </a:p>
          </p:txBody>
        </p:sp>
      </p:grp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53E5AB1E-6AB4-4267-8D21-CE08B28D1761}"/>
              </a:ext>
            </a:extLst>
          </p:cNvPr>
          <p:cNvSpPr txBox="1"/>
          <p:nvPr/>
        </p:nvSpPr>
        <p:spPr>
          <a:xfrm>
            <a:off x="3007309" y="1403555"/>
            <a:ext cx="3222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anose="02000000000000000000" pitchFamily="2" charset="0"/>
                <a:ea typeface="Roboto Condensed Light" panose="02000000000000000000" pitchFamily="2" charset="0"/>
                <a:cs typeface="Roboto" charset="0"/>
              </a:rPr>
              <a:t>1 172 </a:t>
            </a:r>
            <a:r>
              <a:rPr lang="pl-PL" altLang="pl-P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itchFamily="2" charset="0"/>
                <a:ea typeface="Roboto Condensed Light" pitchFamily="2" charset="0"/>
                <a:cs typeface="Roboto" charset="0"/>
              </a:rPr>
              <a:t>mln</a:t>
            </a:r>
            <a:r>
              <a:rPr lang="en-US" altLang="pl-P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itchFamily="2" charset="0"/>
                <a:ea typeface="Roboto Condensed Light" pitchFamily="2" charset="0"/>
                <a:cs typeface="Roboto" charset="0"/>
              </a:rPr>
              <a:t> </a:t>
            </a:r>
            <a:r>
              <a:rPr lang="pl-PL" altLang="pl-P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itchFamily="2" charset="0"/>
                <a:ea typeface="Roboto Condensed Light" pitchFamily="2" charset="0"/>
                <a:cs typeface="Roboto" charset="0"/>
              </a:rPr>
              <a:t>PLN</a:t>
            </a:r>
            <a:endParaRPr lang="en-US" altLang="pl-PL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Condensed Light" panose="02000000000000000000" pitchFamily="2" charset="0"/>
              <a:ea typeface="Roboto Condensed Light" panose="02000000000000000000" pitchFamily="2" charset="0"/>
              <a:cs typeface="Roboto" charset="0"/>
            </a:endParaRPr>
          </a:p>
        </p:txBody>
      </p: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E6C31E04-B543-42B6-92E7-34B405D6A994}"/>
              </a:ext>
            </a:extLst>
          </p:cNvPr>
          <p:cNvSpPr txBox="1"/>
          <p:nvPr/>
        </p:nvSpPr>
        <p:spPr>
          <a:xfrm>
            <a:off x="9294869" y="1418728"/>
            <a:ext cx="32365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itchFamily="2" charset="0"/>
                <a:ea typeface="Roboto Condensed Light" pitchFamily="2" charset="0"/>
                <a:cs typeface="Roboto" charset="0"/>
              </a:rPr>
              <a:t>3250 </a:t>
            </a:r>
            <a:r>
              <a:rPr lang="pl-PL" altLang="pl-P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 Light" pitchFamily="2" charset="0"/>
                <a:ea typeface="Roboto Condensed Light" pitchFamily="2" charset="0"/>
                <a:cs typeface="Roboto" charset="0"/>
              </a:rPr>
              <a:t>persons</a:t>
            </a:r>
            <a:endParaRPr lang="en-US" altLang="pl-PL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Condensed Light" panose="02000000000000000000" pitchFamily="2" charset="0"/>
              <a:ea typeface="Roboto Condensed Light" panose="02000000000000000000" pitchFamily="2" charset="0"/>
              <a:cs typeface="Roboto" charset="0"/>
            </a:endParaRPr>
          </a:p>
        </p:txBody>
      </p:sp>
      <p:graphicFrame>
        <p:nvGraphicFramePr>
          <p:cNvPr id="28" name="Wykres 27">
            <a:extLst>
              <a:ext uri="{FF2B5EF4-FFF2-40B4-BE49-F238E27FC236}">
                <a16:creationId xmlns:a16="http://schemas.microsoft.com/office/drawing/2014/main" id="{E5BFDBF8-0B48-4377-91E0-FA1CF140C6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6530868"/>
              </p:ext>
            </p:extLst>
          </p:nvPr>
        </p:nvGraphicFramePr>
        <p:xfrm>
          <a:off x="6556936" y="1819288"/>
          <a:ext cx="5612545" cy="4263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5" name="Obraz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20994" r="2965" b="21325"/>
          <a:stretch/>
        </p:blipFill>
        <p:spPr>
          <a:xfrm>
            <a:off x="6511907" y="2776682"/>
            <a:ext cx="5345130" cy="2357151"/>
          </a:xfrm>
          <a:prstGeom prst="rect">
            <a:avLst/>
          </a:prstGeom>
        </p:spPr>
      </p:pic>
      <p:sp>
        <p:nvSpPr>
          <p:cNvPr id="27" name="pole tekstowe 26">
            <a:extLst>
              <a:ext uri="{FF2B5EF4-FFF2-40B4-BE49-F238E27FC236}">
                <a16:creationId xmlns:a16="http://schemas.microsoft.com/office/drawing/2014/main" id="{8B718AB0-CCB9-440A-86B6-00FA52F21769}"/>
              </a:ext>
            </a:extLst>
          </p:cNvPr>
          <p:cNvSpPr txBox="1"/>
          <p:nvPr/>
        </p:nvSpPr>
        <p:spPr>
          <a:xfrm>
            <a:off x="6475753" y="5785530"/>
            <a:ext cx="1700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itchFamily="2" charset="0"/>
                <a:ea typeface="Roboto Condensed Light" pitchFamily="2" charset="0"/>
              </a:rPr>
              <a:t>SANOK RC SA</a:t>
            </a:r>
            <a:endParaRPr lang="pl-PL" sz="1100" dirty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8B718AB0-CCB9-440A-86B6-00FA52F21769}"/>
              </a:ext>
            </a:extLst>
          </p:cNvPr>
          <p:cNvSpPr txBox="1"/>
          <p:nvPr/>
        </p:nvSpPr>
        <p:spPr>
          <a:xfrm>
            <a:off x="9295819" y="5785530"/>
            <a:ext cx="2300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bg1">
                    <a:lumMod val="65000"/>
                  </a:schemeClr>
                </a:solidFill>
                <a:latin typeface="Roboto Condensed Light" pitchFamily="2" charset="0"/>
                <a:ea typeface="Roboto Condensed Light" pitchFamily="2" charset="0"/>
              </a:rPr>
              <a:t>OTHER SUBSIDIARIES</a:t>
            </a:r>
            <a:endParaRPr lang="pl-PL" sz="1100" dirty="0">
              <a:solidFill>
                <a:schemeClr val="bg1">
                  <a:lumMod val="6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41" name="Wykres 40">
            <a:extLst>
              <a:ext uri="{FF2B5EF4-FFF2-40B4-BE49-F238E27FC236}">
                <a16:creationId xmlns:a16="http://schemas.microsoft.com/office/drawing/2014/main" id="{E5BFDBF8-0B48-4377-91E0-FA1CF140C6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1247777"/>
              </p:ext>
            </p:extLst>
          </p:nvPr>
        </p:nvGraphicFramePr>
        <p:xfrm>
          <a:off x="530562" y="1843550"/>
          <a:ext cx="5628410" cy="4263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43" name="Obraz 4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20994" r="2965" b="21325"/>
          <a:stretch/>
        </p:blipFill>
        <p:spPr>
          <a:xfrm>
            <a:off x="515237" y="2796475"/>
            <a:ext cx="4788000" cy="2407362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pole tekstowe 44">
            <a:extLst>
              <a:ext uri="{FF2B5EF4-FFF2-40B4-BE49-F238E27FC236}">
                <a16:creationId xmlns:a16="http://schemas.microsoft.com/office/drawing/2014/main" id="{8B718AB0-CCB9-440A-86B6-00FA52F21769}"/>
              </a:ext>
            </a:extLst>
          </p:cNvPr>
          <p:cNvSpPr txBox="1"/>
          <p:nvPr/>
        </p:nvSpPr>
        <p:spPr>
          <a:xfrm>
            <a:off x="479978" y="5845750"/>
            <a:ext cx="1700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CF0A2C"/>
                </a:solidFill>
                <a:latin typeface="Roboto Condensed Light" pitchFamily="2" charset="0"/>
                <a:ea typeface="Roboto Condensed Light" pitchFamily="2" charset="0"/>
              </a:rPr>
              <a:t>SANOK RC SA</a:t>
            </a:r>
            <a:endParaRPr lang="pl-PL" sz="1100" dirty="0">
              <a:solidFill>
                <a:srgbClr val="CF0A2C"/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8B718AB0-CCB9-440A-86B6-00FA52F21769}"/>
              </a:ext>
            </a:extLst>
          </p:cNvPr>
          <p:cNvSpPr txBox="1"/>
          <p:nvPr/>
        </p:nvSpPr>
        <p:spPr>
          <a:xfrm>
            <a:off x="3229553" y="5814558"/>
            <a:ext cx="222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Roboto Condensed Light" pitchFamily="2" charset="0"/>
                <a:ea typeface="Roboto Condensed Light" pitchFamily="2" charset="0"/>
              </a:rPr>
              <a:t>OTHER SUBSIDIARIES</a:t>
            </a:r>
            <a:endParaRPr lang="pl-PL" sz="1100" dirty="0">
              <a:solidFill>
                <a:schemeClr val="accent1">
                  <a:lumMod val="60000"/>
                  <a:lumOff val="40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40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Graphic spid="28" grpId="0">
        <p:bldAsOne/>
      </p:bldGraphic>
      <p:bldP spid="27" grpId="0"/>
      <p:bldP spid="40" grpId="0"/>
      <p:bldGraphic spid="41" grpId="0">
        <p:bldAsOne/>
      </p:bldGraphic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C0C7827-CF28-4630-9E30-812EF7CD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212" y="170795"/>
            <a:ext cx="10315314" cy="468434"/>
          </a:xfrm>
        </p:spPr>
        <p:txBody>
          <a:bodyPr/>
          <a:lstStyle/>
          <a:p>
            <a:r>
              <a:rPr lang="pl-PL" dirty="0"/>
              <a:t>INFRASTRUCTURE</a:t>
            </a:r>
            <a:endParaRPr lang="pl-PL" i="0" dirty="0">
              <a:latin typeface="Roboto Condensed Light" pitchFamily="2" charset="0"/>
              <a:ea typeface="Roboto Condensed Light" pitchFamily="2" charset="0"/>
            </a:endParaRP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04A1FD56-3068-4C46-BD83-D1EEAD819A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24012" y="6606092"/>
            <a:ext cx="413975" cy="238851"/>
          </a:xfrm>
        </p:spPr>
        <p:txBody>
          <a:bodyPr/>
          <a:lstStyle/>
          <a:p>
            <a:fld id="{0615B22A-75BC-464D-ADA7-5D4917228B29}" type="slidenum">
              <a:rPr lang="pl-PL" smtClean="0"/>
              <a:pPr/>
              <a:t>3</a:t>
            </a:fld>
            <a:endParaRPr lang="pl-PL" dirty="0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D0AB0492-C216-4A78-A4D0-FC5DDFCF41C2}"/>
              </a:ext>
            </a:extLst>
          </p:cNvPr>
          <p:cNvSpPr txBox="1"/>
          <p:nvPr/>
        </p:nvSpPr>
        <p:spPr>
          <a:xfrm>
            <a:off x="255024" y="698728"/>
            <a:ext cx="47362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1400" dirty="0">
                <a:latin typeface="Roboto Condensed Light" pitchFamily="2" charset="0"/>
                <a:ea typeface="Roboto Condensed Light" pitchFamily="2" charset="0"/>
                <a:cs typeface="Roboto Light" panose="02000000000000000000" pitchFamily="2" charset="0"/>
              </a:rPr>
              <a:t>MAIN PRODUCTS:</a:t>
            </a:r>
          </a:p>
        </p:txBody>
      </p:sp>
      <p:sp>
        <p:nvSpPr>
          <p:cNvPr id="57" name="pole tekstowe GARDEN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2050459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itchFamily="2" charset="0"/>
                <a:ea typeface="Roboto Condensed Light" pitchFamily="2" charset="0"/>
                <a:cs typeface="Roboto Light" panose="02000000000000000000" pitchFamily="2" charset="0"/>
              </a:rPr>
              <a:t>5.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Gaskets for ventilation systems </a:t>
            </a:r>
          </a:p>
        </p:txBody>
      </p:sp>
      <p:sp>
        <p:nvSpPr>
          <p:cNvPr id="58" name="pole tekstowe DURO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1784369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itchFamily="2" charset="0"/>
                <a:ea typeface="Roboto Condensed Light" pitchFamily="2" charset="0"/>
                <a:cs typeface="Roboto Light" panose="02000000000000000000" pitchFamily="2" charset="0"/>
              </a:rPr>
              <a:t>4.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Gaskets for facade systems</a:t>
            </a:r>
          </a:p>
        </p:txBody>
      </p:sp>
      <p:sp>
        <p:nvSpPr>
          <p:cNvPr id="60" name="pole tekstowe SPECIAL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1518279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itchFamily="2" charset="0"/>
                <a:ea typeface="Roboto Condensed Light" pitchFamily="2" charset="0"/>
                <a:cs typeface="Roboto Light" panose="02000000000000000000" pitchFamily="2" charset="0"/>
              </a:rPr>
              <a:t>3.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Gaskets for gutters </a:t>
            </a:r>
          </a:p>
        </p:txBody>
      </p:sp>
      <p:sp>
        <p:nvSpPr>
          <p:cNvPr id="62" name="pole tekstowe STOMIL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1252189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2.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US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Self-adhesive gaskets for wood joinery </a:t>
            </a:r>
            <a:endParaRPr lang="pl-PL" sz="1400" dirty="0">
              <a:latin typeface="Roboto Condensed Light" panose="02000000000000000000" pitchFamily="2" charset="0"/>
              <a:ea typeface="Roboto Condensed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64" name="pole tekstowe HARVEST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986099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1.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US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Gaskets for PVC, aluminum and wooden windows </a:t>
            </a:r>
            <a:endParaRPr lang="pl-PL" sz="1400" dirty="0">
              <a:latin typeface="Roboto Condensed Light" panose="02000000000000000000" pitchFamily="2" charset="0"/>
              <a:ea typeface="Roboto Condensed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65" name="pole tekstowe GARDEN">
            <a:extLst>
              <a:ext uri="{FF2B5EF4-FFF2-40B4-BE49-F238E27FC236}">
                <a16:creationId xmlns:a16="http://schemas.microsoft.com/office/drawing/2014/main" id="{BF315E33-F0AD-49E6-B069-EDFF618E8B3F}"/>
              </a:ext>
            </a:extLst>
          </p:cNvPr>
          <p:cNvSpPr txBox="1"/>
          <p:nvPr/>
        </p:nvSpPr>
        <p:spPr>
          <a:xfrm>
            <a:off x="334964" y="2316551"/>
            <a:ext cx="417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pl-PL" sz="1400" dirty="0">
                <a:solidFill>
                  <a:srgbClr val="CF0A2C"/>
                </a:solidFill>
                <a:latin typeface="Roboto Condensed Light" pitchFamily="2" charset="0"/>
                <a:ea typeface="Roboto Condensed Light" pitchFamily="2" charset="0"/>
                <a:cs typeface="Roboto Light" panose="02000000000000000000" pitchFamily="2" charset="0"/>
              </a:rPr>
              <a:t>6.</a:t>
            </a:r>
            <a:r>
              <a:rPr lang="pl-PL" sz="1400" dirty="0">
                <a:latin typeface="Roboto Condensed Light" panose="02000000000000000000" pitchFamily="2" charset="0"/>
                <a:ea typeface="Roboto Condensed Light" panose="02000000000000000000" pitchFamily="2" charset="0"/>
                <a:cs typeface="Roboto Light" panose="02000000000000000000" pitchFamily="2" charset="0"/>
              </a:rPr>
              <a:t> Gaskets for garage gates</a:t>
            </a:r>
          </a:p>
        </p:txBody>
      </p:sp>
      <p:sp>
        <p:nvSpPr>
          <p:cNvPr id="66" name="1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1020661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1</a:t>
            </a:r>
          </a:p>
        </p:txBody>
      </p:sp>
      <p:sp>
        <p:nvSpPr>
          <p:cNvPr id="67" name="2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1285336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2</a:t>
            </a:r>
          </a:p>
        </p:txBody>
      </p:sp>
      <p:sp>
        <p:nvSpPr>
          <p:cNvPr id="68" name="3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1550011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3</a:t>
            </a:r>
          </a:p>
        </p:txBody>
      </p:sp>
      <p:sp>
        <p:nvSpPr>
          <p:cNvPr id="71" name="4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1814686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4</a:t>
            </a:r>
          </a:p>
        </p:txBody>
      </p:sp>
      <p:sp>
        <p:nvSpPr>
          <p:cNvPr id="72" name="5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2079361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5</a:t>
            </a:r>
          </a:p>
        </p:txBody>
      </p:sp>
      <p:sp>
        <p:nvSpPr>
          <p:cNvPr id="73" name="6">
            <a:extLst>
              <a:ext uri="{FF2B5EF4-FFF2-40B4-BE49-F238E27FC236}">
                <a16:creationId xmlns:a16="http://schemas.microsoft.com/office/drawing/2014/main" id="{9001DA5F-52D9-48FE-A04A-18CFCB12BC14}"/>
              </a:ext>
            </a:extLst>
          </p:cNvPr>
          <p:cNvSpPr/>
          <p:nvPr/>
        </p:nvSpPr>
        <p:spPr>
          <a:xfrm>
            <a:off x="334964" y="2344036"/>
            <a:ext cx="231528" cy="2315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>
                <a:latin typeface="Roboto Condensed Light" pitchFamily="2" charset="0"/>
                <a:ea typeface="Roboto Condensed Light" pitchFamily="2" charset="0"/>
              </a:rPr>
              <a:t>6</a:t>
            </a:r>
          </a:p>
        </p:txBody>
      </p:sp>
      <p:pic>
        <p:nvPicPr>
          <p:cNvPr id="52" name="Obraz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75" name="Obraz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78" name="Obraz 7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80" name="Obraz 7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82" name="Obraz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84" name="Obraz 8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86" name="Obraz 8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88" name="Obraz 8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90" name="Obraz 8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92" name="Obraz 9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94" name="Obraz 9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778" y="2595130"/>
            <a:ext cx="8715600" cy="3630218"/>
          </a:xfrm>
          <a:prstGeom prst="rect">
            <a:avLst/>
          </a:prstGeom>
        </p:spPr>
      </p:pic>
      <p:pic>
        <p:nvPicPr>
          <p:cNvPr id="10" name="Linia Garage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177" y="5315414"/>
            <a:ext cx="1075257" cy="223797"/>
          </a:xfrm>
          <a:prstGeom prst="rect">
            <a:avLst/>
          </a:prstGeom>
        </p:spPr>
      </p:pic>
      <p:pic>
        <p:nvPicPr>
          <p:cNvPr id="11" name="Linia Fasady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16" y="3474435"/>
            <a:ext cx="1214273" cy="2064776"/>
          </a:xfrm>
          <a:prstGeom prst="rect">
            <a:avLst/>
          </a:prstGeom>
        </p:spPr>
      </p:pic>
      <p:pic>
        <p:nvPicPr>
          <p:cNvPr id="12" name="Linia Rynny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652" y="3380700"/>
            <a:ext cx="1385348" cy="2198154"/>
          </a:xfrm>
          <a:prstGeom prst="rect">
            <a:avLst/>
          </a:prstGeom>
        </p:spPr>
      </p:pic>
      <p:pic>
        <p:nvPicPr>
          <p:cNvPr id="13" name="Linia STL ADH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669" y="3324662"/>
            <a:ext cx="2649187" cy="2178447"/>
          </a:xfrm>
          <a:prstGeom prst="rect">
            <a:avLst/>
          </a:prstGeom>
        </p:spPr>
      </p:pic>
      <p:pic>
        <p:nvPicPr>
          <p:cNvPr id="14" name="Linia WENT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218" y="3147479"/>
            <a:ext cx="557394" cy="111976"/>
          </a:xfrm>
          <a:prstGeom prst="rect">
            <a:avLst/>
          </a:prstGeom>
        </p:spPr>
      </p:pic>
      <p:grpSp>
        <p:nvGrpSpPr>
          <p:cNvPr id="7" name="Fasady">
            <a:extLst>
              <a:ext uri="{FF2B5EF4-FFF2-40B4-BE49-F238E27FC236}">
                <a16:creationId xmlns:a16="http://schemas.microsoft.com/office/drawing/2014/main" id="{FA67BA55-441C-492E-AABB-74AD1DCB962A}"/>
              </a:ext>
            </a:extLst>
          </p:cNvPr>
          <p:cNvGrpSpPr/>
          <p:nvPr/>
        </p:nvGrpSpPr>
        <p:grpSpPr>
          <a:xfrm>
            <a:off x="574634" y="4772073"/>
            <a:ext cx="1408043" cy="1422061"/>
            <a:chOff x="1261147" y="2779251"/>
            <a:chExt cx="1408043" cy="1422061"/>
          </a:xfrm>
        </p:grpSpPr>
        <p:sp>
          <p:nvSpPr>
            <p:cNvPr id="37" name="Uszczelki systemów dachowych">
              <a:extLst>
                <a:ext uri="{FF2B5EF4-FFF2-40B4-BE49-F238E27FC236}">
                  <a16:creationId xmlns:a16="http://schemas.microsoft.com/office/drawing/2014/main" id="{F73ADA7F-BCD1-4B7A-86B0-FF27C1A0EA5F}"/>
                </a:ext>
              </a:extLst>
            </p:cNvPr>
            <p:cNvSpPr/>
            <p:nvPr/>
          </p:nvSpPr>
          <p:spPr>
            <a:xfrm>
              <a:off x="1261147" y="2779298"/>
              <a:ext cx="1404000" cy="1422014"/>
            </a:xfrm>
            <a:prstGeom prst="borderCallout1">
              <a:avLst>
                <a:gd name="adj1" fmla="val 20358"/>
                <a:gd name="adj2" fmla="val 100214"/>
                <a:gd name="adj3" fmla="val 20332"/>
                <a:gd name="adj4" fmla="val 211868"/>
              </a:avLst>
            </a:prstGeom>
            <a:blipFill dpi="0" rotWithShape="1"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8" name="Prostokąt 37">
              <a:extLst>
                <a:ext uri="{FF2B5EF4-FFF2-40B4-BE49-F238E27FC236}">
                  <a16:creationId xmlns:a16="http://schemas.microsoft.com/office/drawing/2014/main" id="{DDC03EC2-1099-462E-A3D0-2FE384E31317}"/>
                </a:ext>
              </a:extLst>
            </p:cNvPr>
            <p:cNvSpPr/>
            <p:nvPr/>
          </p:nvSpPr>
          <p:spPr>
            <a:xfrm>
              <a:off x="2437662" y="2779251"/>
              <a:ext cx="231528" cy="23152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4</a:t>
              </a:r>
            </a:p>
          </p:txBody>
        </p:sp>
      </p:grpSp>
      <p:grpSp>
        <p:nvGrpSpPr>
          <p:cNvPr id="8" name="Vents">
            <a:extLst>
              <a:ext uri="{FF2B5EF4-FFF2-40B4-BE49-F238E27FC236}">
                <a16:creationId xmlns:a16="http://schemas.microsoft.com/office/drawing/2014/main" id="{A65F83CC-E3CA-4E55-8A01-64A5C1CE43E7}"/>
              </a:ext>
            </a:extLst>
          </p:cNvPr>
          <p:cNvGrpSpPr/>
          <p:nvPr/>
        </p:nvGrpSpPr>
        <p:grpSpPr>
          <a:xfrm>
            <a:off x="574634" y="2938485"/>
            <a:ext cx="1415663" cy="1310431"/>
            <a:chOff x="19481776" y="-1355832"/>
            <a:chExt cx="1415663" cy="1310431"/>
          </a:xfrm>
        </p:grpSpPr>
        <p:sp>
          <p:nvSpPr>
            <p:cNvPr id="39" name="Uszczelki systemów dachowych">
              <a:extLst>
                <a:ext uri="{FF2B5EF4-FFF2-40B4-BE49-F238E27FC236}">
                  <a16:creationId xmlns:a16="http://schemas.microsoft.com/office/drawing/2014/main" id="{5C669F6D-0FCF-44F5-8303-D1D5BDA2A1A0}"/>
                </a:ext>
              </a:extLst>
            </p:cNvPr>
            <p:cNvSpPr/>
            <p:nvPr/>
          </p:nvSpPr>
          <p:spPr>
            <a:xfrm>
              <a:off x="19481776" y="-1355832"/>
              <a:ext cx="1404000" cy="1310431"/>
            </a:xfrm>
            <a:prstGeom prst="borderCallout1">
              <a:avLst>
                <a:gd name="adj1" fmla="val 19332"/>
                <a:gd name="adj2" fmla="val 99671"/>
                <a:gd name="adj3" fmla="val 19462"/>
                <a:gd name="adj4" fmla="val 170077"/>
              </a:avLst>
            </a:prstGeom>
            <a:blipFill dpi="0" rotWithShape="1"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0" name="Prostokąt 39">
              <a:extLst>
                <a:ext uri="{FF2B5EF4-FFF2-40B4-BE49-F238E27FC236}">
                  <a16:creationId xmlns:a16="http://schemas.microsoft.com/office/drawing/2014/main" id="{1D3ED402-B7CC-4A9A-880A-96FEA0306668}"/>
                </a:ext>
              </a:extLst>
            </p:cNvPr>
            <p:cNvSpPr/>
            <p:nvPr/>
          </p:nvSpPr>
          <p:spPr>
            <a:xfrm>
              <a:off x="20665911" y="-1350302"/>
              <a:ext cx="231528" cy="23152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5</a:t>
              </a:r>
            </a:p>
          </p:txBody>
        </p:sp>
      </p:grpSp>
      <p:grpSp>
        <p:nvGrpSpPr>
          <p:cNvPr id="9" name="Garage">
            <a:extLst>
              <a:ext uri="{FF2B5EF4-FFF2-40B4-BE49-F238E27FC236}">
                <a16:creationId xmlns:a16="http://schemas.microsoft.com/office/drawing/2014/main" id="{78B7B789-8FE8-463F-94C5-A34C7EADACE9}"/>
              </a:ext>
            </a:extLst>
          </p:cNvPr>
          <p:cNvGrpSpPr/>
          <p:nvPr/>
        </p:nvGrpSpPr>
        <p:grpSpPr>
          <a:xfrm>
            <a:off x="10067345" y="4367134"/>
            <a:ext cx="1522836" cy="1526435"/>
            <a:chOff x="20010537" y="1932182"/>
            <a:chExt cx="1522836" cy="1526435"/>
          </a:xfrm>
        </p:grpSpPr>
        <p:sp>
          <p:nvSpPr>
            <p:cNvPr id="41" name="Uszczelki systemów dachowych">
              <a:extLst>
                <a:ext uri="{FF2B5EF4-FFF2-40B4-BE49-F238E27FC236}">
                  <a16:creationId xmlns:a16="http://schemas.microsoft.com/office/drawing/2014/main" id="{58CFA130-6F75-45FB-B4A5-12DFED372D54}"/>
                </a:ext>
              </a:extLst>
            </p:cNvPr>
            <p:cNvSpPr/>
            <p:nvPr/>
          </p:nvSpPr>
          <p:spPr>
            <a:xfrm>
              <a:off x="20010537" y="1932182"/>
              <a:ext cx="1518073" cy="1526435"/>
            </a:xfrm>
            <a:prstGeom prst="borderCallout1">
              <a:avLst>
                <a:gd name="adj1" fmla="val 63679"/>
                <a:gd name="adj2" fmla="val 100"/>
                <a:gd name="adj3" fmla="val 63978"/>
                <a:gd name="adj4" fmla="val -77485"/>
              </a:avLst>
            </a:prstGeom>
            <a:blipFill dpi="0" rotWithShape="1"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3" name="Prostokąt 42">
              <a:extLst>
                <a:ext uri="{FF2B5EF4-FFF2-40B4-BE49-F238E27FC236}">
                  <a16:creationId xmlns:a16="http://schemas.microsoft.com/office/drawing/2014/main" id="{9001DA5F-52D9-48FE-A04A-18CFCB12BC14}"/>
                </a:ext>
              </a:extLst>
            </p:cNvPr>
            <p:cNvSpPr/>
            <p:nvPr/>
          </p:nvSpPr>
          <p:spPr>
            <a:xfrm>
              <a:off x="21301845" y="1937408"/>
              <a:ext cx="231528" cy="23152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>
                  <a:latin typeface="Roboto Condensed Light" panose="02000000000000000000" pitchFamily="2" charset="0"/>
                  <a:ea typeface="Roboto Condensed Light" panose="02000000000000000000" pitchFamily="2" charset="0"/>
                </a:rPr>
                <a:t>6</a:t>
              </a:r>
            </a:p>
          </p:txBody>
        </p:sp>
      </p:grpSp>
      <p:grpSp>
        <p:nvGrpSpPr>
          <p:cNvPr id="26" name="STL"/>
          <p:cNvGrpSpPr/>
          <p:nvPr/>
        </p:nvGrpSpPr>
        <p:grpSpPr>
          <a:xfrm>
            <a:off x="6181725" y="1166252"/>
            <a:ext cx="1920763" cy="2505642"/>
            <a:chOff x="6181725" y="1166252"/>
            <a:chExt cx="1920763" cy="2505642"/>
          </a:xfrm>
        </p:grpSpPr>
        <p:grpSp>
          <p:nvGrpSpPr>
            <p:cNvPr id="5" name="STL">
              <a:extLst>
                <a:ext uri="{FF2B5EF4-FFF2-40B4-BE49-F238E27FC236}">
                  <a16:creationId xmlns:a16="http://schemas.microsoft.com/office/drawing/2014/main" id="{88F23473-77BA-4FDD-BD9F-C119DF97965E}"/>
                </a:ext>
              </a:extLst>
            </p:cNvPr>
            <p:cNvGrpSpPr/>
            <p:nvPr/>
          </p:nvGrpSpPr>
          <p:grpSpPr>
            <a:xfrm>
              <a:off x="6782912" y="1166252"/>
              <a:ext cx="1319576" cy="1310431"/>
              <a:chOff x="-47707" y="-3749624"/>
              <a:chExt cx="1319576" cy="1310431"/>
            </a:xfrm>
          </p:grpSpPr>
          <p:sp>
            <p:nvSpPr>
              <p:cNvPr id="44" name="Uszczelki systemów dachowych">
                <a:extLst>
                  <a:ext uri="{FF2B5EF4-FFF2-40B4-BE49-F238E27FC236}">
                    <a16:creationId xmlns:a16="http://schemas.microsoft.com/office/drawing/2014/main" id="{86849E95-AB32-4F44-AC39-EB6FEA9D68DE}"/>
                  </a:ext>
                </a:extLst>
              </p:cNvPr>
              <p:cNvSpPr/>
              <p:nvPr/>
            </p:nvSpPr>
            <p:spPr>
              <a:xfrm>
                <a:off x="-47707" y="-3749624"/>
                <a:ext cx="1310432" cy="1310431"/>
              </a:xfrm>
              <a:prstGeom prst="borderCallout2">
                <a:avLst>
                  <a:gd name="adj1" fmla="val 99875"/>
                  <a:gd name="adj2" fmla="val 47511"/>
                  <a:gd name="adj3" fmla="val 285951"/>
                  <a:gd name="adj4" fmla="val 46335"/>
                  <a:gd name="adj5" fmla="val 287259"/>
                  <a:gd name="adj6" fmla="val -160381"/>
                </a:avLst>
              </a:prstGeom>
              <a:blipFill dpi="0" rotWithShape="1"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solidFill>
                  <a:schemeClr val="tx1"/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45" name="Prostokąt 44">
                <a:extLst>
                  <a:ext uri="{FF2B5EF4-FFF2-40B4-BE49-F238E27FC236}">
                    <a16:creationId xmlns:a16="http://schemas.microsoft.com/office/drawing/2014/main" id="{D970BFCE-8556-4B80-8FD5-764C873AC853}"/>
                  </a:ext>
                </a:extLst>
              </p:cNvPr>
              <p:cNvSpPr/>
              <p:nvPr/>
            </p:nvSpPr>
            <p:spPr>
              <a:xfrm>
                <a:off x="1040341" y="-3748738"/>
                <a:ext cx="231528" cy="23152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>
                    <a:latin typeface="Roboto Condensed Light" panose="02000000000000000000" pitchFamily="2" charset="0"/>
                    <a:ea typeface="Roboto Condensed Light" panose="02000000000000000000" pitchFamily="2" charset="0"/>
                  </a:rPr>
                  <a:t>1</a:t>
                </a:r>
              </a:p>
            </p:txBody>
          </p:sp>
        </p:grpSp>
        <p:cxnSp>
          <p:nvCxnSpPr>
            <p:cNvPr id="18" name="Łącznik prosty 17"/>
            <p:cNvCxnSpPr/>
            <p:nvPr/>
          </p:nvCxnSpPr>
          <p:spPr>
            <a:xfrm flipH="1">
              <a:off x="6181725" y="3633788"/>
              <a:ext cx="1219200" cy="38106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Adhes"/>
          <p:cNvGrpSpPr/>
          <p:nvPr/>
        </p:nvGrpSpPr>
        <p:grpSpPr>
          <a:xfrm>
            <a:off x="6541470" y="1160188"/>
            <a:ext cx="3024422" cy="3989216"/>
            <a:chOff x="6541470" y="1160188"/>
            <a:chExt cx="3024422" cy="3989216"/>
          </a:xfrm>
        </p:grpSpPr>
        <p:grpSp>
          <p:nvGrpSpPr>
            <p:cNvPr id="4" name="Adhes">
              <a:extLst>
                <a:ext uri="{FF2B5EF4-FFF2-40B4-BE49-F238E27FC236}">
                  <a16:creationId xmlns:a16="http://schemas.microsoft.com/office/drawing/2014/main" id="{0D73890A-6712-4DF4-86F1-B7EFA747E8B9}"/>
                </a:ext>
              </a:extLst>
            </p:cNvPr>
            <p:cNvGrpSpPr/>
            <p:nvPr/>
          </p:nvGrpSpPr>
          <p:grpSpPr>
            <a:xfrm>
              <a:off x="8255460" y="1160188"/>
              <a:ext cx="1310432" cy="1310431"/>
              <a:chOff x="-2905138" y="-312612"/>
              <a:chExt cx="1310432" cy="1310431"/>
            </a:xfrm>
          </p:grpSpPr>
          <p:sp>
            <p:nvSpPr>
              <p:cNvPr id="25" name="Uszczelki systemów dachowych">
                <a:extLst>
                  <a:ext uri="{FF2B5EF4-FFF2-40B4-BE49-F238E27FC236}">
                    <a16:creationId xmlns:a16="http://schemas.microsoft.com/office/drawing/2014/main" id="{B13E9FAE-C22D-4AF8-A8AE-AF5D7AF34880}"/>
                  </a:ext>
                </a:extLst>
              </p:cNvPr>
              <p:cNvSpPr/>
              <p:nvPr/>
            </p:nvSpPr>
            <p:spPr>
              <a:xfrm>
                <a:off x="-2905138" y="-312612"/>
                <a:ext cx="1310432" cy="1310431"/>
              </a:xfrm>
              <a:prstGeom prst="borderCallout2">
                <a:avLst>
                  <a:gd name="adj1" fmla="val 100449"/>
                  <a:gd name="adj2" fmla="val 19839"/>
                  <a:gd name="adj3" fmla="val 321318"/>
                  <a:gd name="adj4" fmla="val 19609"/>
                  <a:gd name="adj5" fmla="val 321196"/>
                  <a:gd name="adj6" fmla="val -164806"/>
                </a:avLst>
              </a:prstGeom>
              <a:blipFill dpi="0" rotWithShape="1"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solidFill>
                  <a:schemeClr val="tx1">
                    <a:lumMod val="75000"/>
                    <a:lumOff val="25000"/>
                  </a:schemeClr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76" name="Prostokąt 75">
                <a:extLst>
                  <a:ext uri="{FF2B5EF4-FFF2-40B4-BE49-F238E27FC236}">
                    <a16:creationId xmlns:a16="http://schemas.microsoft.com/office/drawing/2014/main" id="{F478B7BF-39D9-49FB-980B-4631F72623C1}"/>
                  </a:ext>
                </a:extLst>
              </p:cNvPr>
              <p:cNvSpPr/>
              <p:nvPr/>
            </p:nvSpPr>
            <p:spPr>
              <a:xfrm>
                <a:off x="-1826234" y="-305662"/>
                <a:ext cx="231528" cy="23152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>
                    <a:latin typeface="Roboto Condensed Light" panose="02000000000000000000" pitchFamily="2" charset="0"/>
                    <a:ea typeface="Roboto Condensed Light" panose="02000000000000000000" pitchFamily="2" charset="0"/>
                  </a:rPr>
                  <a:t>2</a:t>
                </a:r>
              </a:p>
            </p:txBody>
          </p:sp>
        </p:grpSp>
        <p:cxnSp>
          <p:nvCxnSpPr>
            <p:cNvPr id="70" name="Łącznik prosty 69"/>
            <p:cNvCxnSpPr/>
            <p:nvPr/>
          </p:nvCxnSpPr>
          <p:spPr>
            <a:xfrm flipH="1">
              <a:off x="6541470" y="5130351"/>
              <a:ext cx="1972335" cy="19053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Rynny"/>
          <p:cNvGrpSpPr/>
          <p:nvPr/>
        </p:nvGrpSpPr>
        <p:grpSpPr>
          <a:xfrm>
            <a:off x="4677765" y="1166251"/>
            <a:ext cx="1318127" cy="2467538"/>
            <a:chOff x="4677765" y="1166251"/>
            <a:chExt cx="1318127" cy="2467538"/>
          </a:xfrm>
        </p:grpSpPr>
        <p:grpSp>
          <p:nvGrpSpPr>
            <p:cNvPr id="6" name="Rynny">
              <a:extLst>
                <a:ext uri="{FF2B5EF4-FFF2-40B4-BE49-F238E27FC236}">
                  <a16:creationId xmlns:a16="http://schemas.microsoft.com/office/drawing/2014/main" id="{8362B0E7-2824-4180-B946-68CF193C7E66}"/>
                </a:ext>
              </a:extLst>
            </p:cNvPr>
            <p:cNvGrpSpPr/>
            <p:nvPr/>
          </p:nvGrpSpPr>
          <p:grpSpPr>
            <a:xfrm>
              <a:off x="4677765" y="1166251"/>
              <a:ext cx="1318127" cy="1310431"/>
              <a:chOff x="2864417" y="522036"/>
              <a:chExt cx="1318127" cy="1310431"/>
            </a:xfrm>
          </p:grpSpPr>
          <p:sp>
            <p:nvSpPr>
              <p:cNvPr id="35" name="Uszczelki systemów dachowych">
                <a:extLst>
                  <a:ext uri="{FF2B5EF4-FFF2-40B4-BE49-F238E27FC236}">
                    <a16:creationId xmlns:a16="http://schemas.microsoft.com/office/drawing/2014/main" id="{E5EA5C2D-CB77-48A4-9388-ED70A0BFFA67}"/>
                  </a:ext>
                </a:extLst>
              </p:cNvPr>
              <p:cNvSpPr/>
              <p:nvPr/>
            </p:nvSpPr>
            <p:spPr>
              <a:xfrm>
                <a:off x="2864417" y="522036"/>
                <a:ext cx="1310432" cy="1310431"/>
              </a:xfrm>
              <a:prstGeom prst="borderCallout2">
                <a:avLst>
                  <a:gd name="adj1" fmla="val 99635"/>
                  <a:gd name="adj2" fmla="val 13784"/>
                  <a:gd name="adj3" fmla="val 203663"/>
                  <a:gd name="adj4" fmla="val 12911"/>
                  <a:gd name="adj5" fmla="val 203212"/>
                  <a:gd name="adj6" fmla="val -41782"/>
                </a:avLst>
              </a:prstGeom>
              <a:blipFill dpi="0" rotWithShape="1">
                <a:blip r:embed="rId2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solidFill>
                  <a:schemeClr val="tx1">
                    <a:lumMod val="65000"/>
                    <a:lumOff val="35000"/>
                  </a:schemeClr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36" name="Prostokąt 35">
                <a:extLst>
                  <a:ext uri="{FF2B5EF4-FFF2-40B4-BE49-F238E27FC236}">
                    <a16:creationId xmlns:a16="http://schemas.microsoft.com/office/drawing/2014/main" id="{8F43B444-7233-42EA-8023-019F6C5DC15D}"/>
                  </a:ext>
                </a:extLst>
              </p:cNvPr>
              <p:cNvSpPr/>
              <p:nvPr/>
            </p:nvSpPr>
            <p:spPr>
              <a:xfrm>
                <a:off x="3951016" y="528853"/>
                <a:ext cx="231528" cy="23152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>
                    <a:latin typeface="Roboto Condensed Light" panose="02000000000000000000" pitchFamily="2" charset="0"/>
                    <a:ea typeface="Roboto Condensed Light" panose="02000000000000000000" pitchFamily="2" charset="0"/>
                  </a:rPr>
                  <a:t>3</a:t>
                </a:r>
              </a:p>
            </p:txBody>
          </p:sp>
        </p:grpSp>
        <p:cxnSp>
          <p:nvCxnSpPr>
            <p:cNvPr id="95" name="Łącznik prosty 94"/>
            <p:cNvCxnSpPr/>
            <p:nvPr/>
          </p:nvCxnSpPr>
          <p:spPr>
            <a:xfrm flipV="1">
              <a:off x="4848668" y="3633788"/>
              <a:ext cx="612332" cy="1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914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5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5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5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15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00"/>
                            </p:stCondLst>
                            <p:childTnLst>
                              <p:par>
                                <p:cTn id="7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3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400"/>
                            </p:stCondLst>
                            <p:childTnLst>
                              <p:par>
                                <p:cTn id="11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100"/>
                            </p:stCondLst>
                            <p:childTnLst>
                              <p:par>
                                <p:cTn id="140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69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00"/>
                            </p:stCondLst>
                            <p:childTnLst>
                              <p:par>
                                <p:cTn id="160" presetID="10" presetClass="exit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82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900"/>
                            </p:stCondLst>
                            <p:childTnLst>
                              <p:par>
                                <p:cTn id="180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8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0" presetID="10" presetClass="exit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1200"/>
                            </p:stCondLst>
                            <p:childTnLst>
                              <p:par>
                                <p:cTn id="21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1350"/>
                            </p:stCondLst>
                            <p:childTnLst>
                              <p:par>
                                <p:cTn id="214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8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1650"/>
                            </p:stCondLst>
                            <p:childTnLst>
                              <p:par>
                                <p:cTn id="22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1800"/>
                            </p:stCondLst>
                            <p:childTnLst>
                              <p:par>
                                <p:cTn id="226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1950"/>
                            </p:stCondLst>
                            <p:childTnLst>
                              <p:par>
                                <p:cTn id="23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57" grpId="0"/>
      <p:bldP spid="58" grpId="0"/>
      <p:bldP spid="60" grpId="0"/>
      <p:bldP spid="62" grpId="0"/>
      <p:bldP spid="64" grpId="0"/>
      <p:bldP spid="65" grpId="0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125177" y="859972"/>
            <a:ext cx="3011251" cy="5718629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  <a:alpha val="3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17" name="Prostokąt 16"/>
          <p:cNvSpPr/>
          <p:nvPr/>
        </p:nvSpPr>
        <p:spPr>
          <a:xfrm>
            <a:off x="6273219" y="859970"/>
            <a:ext cx="3011251" cy="5718629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  <a:alpha val="3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ZZZZZ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3199197" y="859971"/>
            <a:ext cx="3011251" cy="5718629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  <a:alpha val="3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4964" y="185504"/>
            <a:ext cx="10315314" cy="468434"/>
          </a:xfrm>
        </p:spPr>
        <p:txBody>
          <a:bodyPr/>
          <a:lstStyle/>
          <a:p>
            <a:r>
              <a:rPr lang="pl-PL" dirty="0" err="1"/>
              <a:t>Possible</a:t>
            </a:r>
            <a:r>
              <a:rPr lang="pl-PL" dirty="0"/>
              <a:t> </a:t>
            </a:r>
            <a:r>
              <a:rPr lang="pl-PL" dirty="0" err="1"/>
              <a:t>packagings</a:t>
            </a:r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5" r="14656" b="6735"/>
          <a:stretch/>
        </p:blipFill>
        <p:spPr>
          <a:xfrm>
            <a:off x="3196112" y="2732877"/>
            <a:ext cx="3014337" cy="344168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r="17832"/>
          <a:stretch/>
        </p:blipFill>
        <p:spPr>
          <a:xfrm>
            <a:off x="125176" y="2732877"/>
            <a:ext cx="3011253" cy="344168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ymbol zastępczy tekstu 9">
            <a:extLst>
              <a:ext uri="{FF2B5EF4-FFF2-40B4-BE49-F238E27FC236}">
                <a16:creationId xmlns:a16="http://schemas.microsoft.com/office/drawing/2014/main" id="{3AE7495D-79B2-49F2-8E50-20DFDA932EC8}"/>
              </a:ext>
            </a:extLst>
          </p:cNvPr>
          <p:cNvSpPr txBox="1">
            <a:spLocks/>
          </p:cNvSpPr>
          <p:nvPr/>
        </p:nvSpPr>
        <p:spPr>
          <a:xfrm>
            <a:off x="125177" y="1239546"/>
            <a:ext cx="3011251" cy="283077"/>
          </a:xfrm>
          <a:prstGeom prst="rect">
            <a:avLst/>
          </a:prstGeom>
        </p:spPr>
        <p:txBody>
          <a:bodyPr/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lang="pl-PL" sz="30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7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4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1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1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867" dirty="0">
                <a:solidFill>
                  <a:srgbClr val="CF0A28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BOBBINS</a:t>
            </a:r>
          </a:p>
        </p:txBody>
      </p:sp>
      <p:sp>
        <p:nvSpPr>
          <p:cNvPr id="8" name="Symbol zastępczy tekstu 12">
            <a:extLst>
              <a:ext uri="{FF2B5EF4-FFF2-40B4-BE49-F238E27FC236}">
                <a16:creationId xmlns:a16="http://schemas.microsoft.com/office/drawing/2014/main" id="{CC748AE7-C35D-447B-A4DE-E7CF26DE177E}"/>
              </a:ext>
            </a:extLst>
          </p:cNvPr>
          <p:cNvSpPr txBox="1">
            <a:spLocks/>
          </p:cNvSpPr>
          <p:nvPr/>
        </p:nvSpPr>
        <p:spPr>
          <a:xfrm>
            <a:off x="125891" y="1631162"/>
            <a:ext cx="3045006" cy="66787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Tx/>
              <a:buNone/>
              <a:defRPr lang="pl-PL" sz="2700" kern="12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Roboto Condensed Light" pitchFamily="2" charset="0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7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4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1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lang="pl-PL" sz="2100" kern="1200" dirty="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Neutral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and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Branded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bobbins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in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length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range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of 50m – 300m per piece.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Packed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 in standard </a:t>
            </a:r>
            <a:r>
              <a:rPr lang="pl-PL" sz="1333" dirty="0" err="1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carton</a:t>
            </a:r>
            <a:r>
              <a:rPr lang="pl-PL" sz="1333" dirty="0">
                <a:solidFill>
                  <a:srgbClr val="3B3838"/>
                </a:solidFill>
                <a:latin typeface="+mn-lt"/>
                <a:ea typeface="Roboto Condensed" panose="020B0604020202020204" charset="0"/>
              </a:rPr>
              <a:t>.</a:t>
            </a:r>
            <a:endParaRPr lang="en-US" sz="1333" dirty="0">
              <a:solidFill>
                <a:srgbClr val="3B3838"/>
              </a:solidFill>
              <a:latin typeface="+mn-lt"/>
            </a:endParaRPr>
          </a:p>
          <a:p>
            <a:endParaRPr lang="en-US" sz="1867" dirty="0">
              <a:solidFill>
                <a:srgbClr val="3B3838"/>
              </a:solidFill>
              <a:latin typeface="+mn-lt"/>
            </a:endParaRPr>
          </a:p>
        </p:txBody>
      </p:sp>
      <p:sp>
        <p:nvSpPr>
          <p:cNvPr id="12" name="Symbol zastępczy tekstu 7">
            <a:extLst>
              <a:ext uri="{FF2B5EF4-FFF2-40B4-BE49-F238E27FC236}">
                <a16:creationId xmlns:a16="http://schemas.microsoft.com/office/drawing/2014/main" id="{70180AD8-F7F4-4FAF-A06B-1359416A2120}"/>
              </a:ext>
            </a:extLst>
          </p:cNvPr>
          <p:cNvSpPr txBox="1">
            <a:spLocks/>
          </p:cNvSpPr>
          <p:nvPr/>
        </p:nvSpPr>
        <p:spPr>
          <a:xfrm>
            <a:off x="3196112" y="1225293"/>
            <a:ext cx="3014337" cy="297331"/>
          </a:xfrm>
          <a:prstGeom prst="rect">
            <a:avLst/>
          </a:prstGeom>
        </p:spPr>
        <p:txBody>
          <a:bodyPr/>
          <a:lstStyle>
            <a:defPPr>
              <a:defRPr lang="pl-PL"/>
            </a:defPPr>
            <a:lvl1pPr indent="0" defTabSz="1371600">
              <a:lnSpc>
                <a:spcPct val="90000"/>
              </a:lnSpc>
              <a:spcBef>
                <a:spcPts val="1500"/>
              </a:spcBef>
              <a:buFont typeface="Wingdings" panose="05000000000000000000" pitchFamily="2" charset="2"/>
              <a:buNone/>
              <a:defRPr sz="2800">
                <a:solidFill>
                  <a:srgbClr val="CF0A28"/>
                </a:solidFill>
                <a:latin typeface="Roboto Condensed" panose="02000000000000000000" pitchFamily="2" charset="0"/>
                <a:ea typeface="Roboto Condensed" panose="02000000000000000000" pitchFamily="2" charset="0"/>
              </a:defRPr>
            </a:lvl1pPr>
            <a:lvl2pPr marL="10287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7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2pPr>
            <a:lvl3pPr marL="17145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4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3pPr>
            <a:lvl4pPr marL="24003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4pPr>
            <a:lvl5pPr marL="30861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5pPr>
            <a:lvl6pPr marL="37719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6pPr>
            <a:lvl7pPr marL="44577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7pPr>
            <a:lvl8pPr marL="51435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8pPr>
            <a:lvl9pPr marL="58293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9pPr>
          </a:lstStyle>
          <a:p>
            <a:r>
              <a:rPr lang="pl-PL" sz="1867" dirty="0"/>
              <a:t>BOXES, BLISTERS &amp; COILS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4" t="2515" r="19949" b="7449"/>
          <a:stretch/>
        </p:blipFill>
        <p:spPr>
          <a:xfrm>
            <a:off x="6273800" y="2819400"/>
            <a:ext cx="3009901" cy="3355162"/>
          </a:xfrm>
          <a:prstGeom prst="rect">
            <a:avLst/>
          </a:prstGeom>
        </p:spPr>
      </p:pic>
      <p:sp>
        <p:nvSpPr>
          <p:cNvPr id="10" name="Symbol zastępczy tekstu 7">
            <a:extLst>
              <a:ext uri="{FF2B5EF4-FFF2-40B4-BE49-F238E27FC236}">
                <a16:creationId xmlns:a16="http://schemas.microsoft.com/office/drawing/2014/main" id="{70180AD8-F7F4-4FAF-A06B-1359416A2120}"/>
              </a:ext>
            </a:extLst>
          </p:cNvPr>
          <p:cNvSpPr txBox="1">
            <a:spLocks/>
          </p:cNvSpPr>
          <p:nvPr/>
        </p:nvSpPr>
        <p:spPr>
          <a:xfrm>
            <a:off x="6270133" y="1225293"/>
            <a:ext cx="3014337" cy="297331"/>
          </a:xfrm>
          <a:prstGeom prst="rect">
            <a:avLst/>
          </a:prstGeom>
        </p:spPr>
        <p:txBody>
          <a:bodyPr/>
          <a:lstStyle>
            <a:defPPr>
              <a:defRPr lang="pl-PL"/>
            </a:defPPr>
            <a:lvl1pPr indent="0" defTabSz="1371600">
              <a:lnSpc>
                <a:spcPct val="90000"/>
              </a:lnSpc>
              <a:spcBef>
                <a:spcPts val="1500"/>
              </a:spcBef>
              <a:buFont typeface="Wingdings" panose="05000000000000000000" pitchFamily="2" charset="2"/>
              <a:buNone/>
              <a:defRPr sz="2800">
                <a:solidFill>
                  <a:srgbClr val="CF0A28"/>
                </a:solidFill>
                <a:latin typeface="Roboto Condensed" panose="02000000000000000000" pitchFamily="2" charset="0"/>
                <a:ea typeface="Roboto Condensed" panose="02000000000000000000" pitchFamily="2" charset="0"/>
              </a:defRPr>
            </a:lvl1pPr>
            <a:lvl2pPr marL="10287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7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2pPr>
            <a:lvl3pPr marL="17145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4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3pPr>
            <a:lvl4pPr marL="24003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4pPr>
            <a:lvl5pPr marL="30861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5pPr>
            <a:lvl6pPr marL="37719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6pPr>
            <a:lvl7pPr marL="44577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7pPr>
            <a:lvl8pPr marL="51435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8pPr>
            <a:lvl9pPr marL="58293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9pPr>
          </a:lstStyle>
          <a:p>
            <a:r>
              <a:rPr lang="pl-PL" sz="1867" dirty="0"/>
              <a:t>JUMBO ROLLS</a:t>
            </a:r>
          </a:p>
        </p:txBody>
      </p:sp>
      <p:sp>
        <p:nvSpPr>
          <p:cNvPr id="11" name="Symbol zastępczy tekstu 12">
            <a:extLst>
              <a:ext uri="{FF2B5EF4-FFF2-40B4-BE49-F238E27FC236}">
                <a16:creationId xmlns:a16="http://schemas.microsoft.com/office/drawing/2014/main" id="{CC748AE7-C35D-447B-A4DE-E7CF26DE177E}"/>
              </a:ext>
            </a:extLst>
          </p:cNvPr>
          <p:cNvSpPr txBox="1">
            <a:spLocks/>
          </p:cNvSpPr>
          <p:nvPr/>
        </p:nvSpPr>
        <p:spPr>
          <a:xfrm>
            <a:off x="6270133" y="1631162"/>
            <a:ext cx="3014337" cy="872407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pl-PL"/>
            </a:defPPr>
            <a:lvl1pPr indent="0" defTabSz="1371600">
              <a:lnSpc>
                <a:spcPct val="100000"/>
              </a:lnSpc>
              <a:spcBef>
                <a:spcPts val="1500"/>
              </a:spcBef>
              <a:buFontTx/>
              <a:buNone/>
              <a:defRPr sz="2000">
                <a:solidFill>
                  <a:srgbClr val="3B3838"/>
                </a:solidFill>
                <a:ea typeface="Roboto Condensed" panose="020B0604020202020204" charset="0"/>
                <a:cs typeface="Roboto Condensed Light" pitchFamily="2" charset="0"/>
              </a:defRPr>
            </a:lvl1pPr>
            <a:lvl2pPr marL="10287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7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2pPr>
            <a:lvl3pPr marL="17145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4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3pPr>
            <a:lvl4pPr marL="24003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4pPr>
            <a:lvl5pPr marL="30861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5pPr>
            <a:lvl6pPr marL="37719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6pPr>
            <a:lvl7pPr marL="44577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7pPr>
            <a:lvl8pPr marL="51435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8pPr>
            <a:lvl9pPr marL="58293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9pPr>
          </a:lstStyle>
          <a:p>
            <a:pPr algn="just"/>
            <a:r>
              <a:rPr lang="en-US" sz="1333" dirty="0"/>
              <a:t>Several outlets joined together by technological film w</a:t>
            </a:r>
            <a:r>
              <a:rPr lang="pl-PL" sz="1333" dirty="0" err="1"/>
              <a:t>ound</a:t>
            </a:r>
            <a:r>
              <a:rPr lang="en-US" sz="1333" dirty="0"/>
              <a:t> on jumbo rolls and stacked one on another on pallet 1200</a:t>
            </a:r>
            <a:r>
              <a:rPr lang="pl-PL" sz="1333" dirty="0"/>
              <a:t>mm</a:t>
            </a:r>
            <a:r>
              <a:rPr lang="en-US" sz="1333" dirty="0"/>
              <a:t> x 1200mm</a:t>
            </a:r>
          </a:p>
        </p:txBody>
      </p:sp>
      <p:sp>
        <p:nvSpPr>
          <p:cNvPr id="14" name="Symbol zastępczy tekstu 12">
            <a:extLst>
              <a:ext uri="{FF2B5EF4-FFF2-40B4-BE49-F238E27FC236}">
                <a16:creationId xmlns:a16="http://schemas.microsoft.com/office/drawing/2014/main" id="{CC748AE7-C35D-447B-A4DE-E7CF26DE177E}"/>
              </a:ext>
            </a:extLst>
          </p:cNvPr>
          <p:cNvSpPr txBox="1">
            <a:spLocks/>
          </p:cNvSpPr>
          <p:nvPr/>
        </p:nvSpPr>
        <p:spPr>
          <a:xfrm>
            <a:off x="3233666" y="1631162"/>
            <a:ext cx="3014337" cy="872407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pl-PL"/>
            </a:defPPr>
            <a:lvl1pPr indent="0" defTabSz="1371600">
              <a:lnSpc>
                <a:spcPct val="100000"/>
              </a:lnSpc>
              <a:spcBef>
                <a:spcPts val="1500"/>
              </a:spcBef>
              <a:buFontTx/>
              <a:buNone/>
              <a:defRPr sz="2000">
                <a:solidFill>
                  <a:srgbClr val="3B3838"/>
                </a:solidFill>
                <a:ea typeface="Roboto Condensed" panose="020B0604020202020204" charset="0"/>
                <a:cs typeface="Roboto Condensed Light" pitchFamily="2" charset="0"/>
              </a:defRPr>
            </a:lvl1pPr>
            <a:lvl2pPr marL="10287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7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2pPr>
            <a:lvl3pPr marL="17145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4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3pPr>
            <a:lvl4pPr marL="24003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4pPr>
            <a:lvl5pPr marL="3086100" indent="-342900" defTabSz="13716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§"/>
              <a:defRPr sz="2100">
                <a:solidFill>
                  <a:srgbClr val="8B8A8C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defRPr>
            </a:lvl5pPr>
            <a:lvl6pPr marL="37719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6pPr>
            <a:lvl7pPr marL="44577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7pPr>
            <a:lvl8pPr marL="51435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8pPr>
            <a:lvl9pPr marL="5829300" indent="-342900" defTabSz="13716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/>
            </a:lvl9pPr>
          </a:lstStyle>
          <a:p>
            <a:pPr algn="just"/>
            <a:r>
              <a:rPr lang="pl-PL" sz="1333" dirty="0" err="1"/>
              <a:t>Customize</a:t>
            </a:r>
            <a:r>
              <a:rPr lang="pl-PL" sz="1333" dirty="0"/>
              <a:t> </a:t>
            </a:r>
            <a:r>
              <a:rPr lang="pl-PL" sz="1333" dirty="0" err="1"/>
              <a:t>Branded</a:t>
            </a:r>
            <a:r>
              <a:rPr lang="pl-PL" sz="1333" dirty="0"/>
              <a:t> </a:t>
            </a:r>
            <a:r>
              <a:rPr lang="pl-PL" sz="1333" dirty="0" err="1"/>
              <a:t>packagings</a:t>
            </a:r>
            <a:r>
              <a:rPr lang="pl-PL" sz="1333" dirty="0"/>
              <a:t> in </a:t>
            </a:r>
            <a:r>
              <a:rPr lang="pl-PL" sz="1333" dirty="0" err="1"/>
              <a:t>length</a:t>
            </a:r>
            <a:r>
              <a:rPr lang="pl-PL" sz="1333" dirty="0"/>
              <a:t> </a:t>
            </a:r>
            <a:r>
              <a:rPr lang="pl-PL" sz="1333" dirty="0" err="1"/>
              <a:t>range</a:t>
            </a:r>
            <a:r>
              <a:rPr lang="pl-PL" sz="1333" dirty="0"/>
              <a:t> of 3m – 25m per piece. </a:t>
            </a:r>
            <a:r>
              <a:rPr lang="pl-PL" sz="1333" dirty="0" err="1"/>
              <a:t>Packed</a:t>
            </a:r>
            <a:r>
              <a:rPr lang="pl-PL" sz="1333" dirty="0"/>
              <a:t> in standard </a:t>
            </a:r>
            <a:r>
              <a:rPr lang="pl-PL" sz="1333" dirty="0" err="1"/>
              <a:t>or</a:t>
            </a:r>
            <a:r>
              <a:rPr lang="pl-PL" sz="1333" dirty="0"/>
              <a:t> </a:t>
            </a:r>
            <a:r>
              <a:rPr lang="pl-PL" sz="1333" dirty="0" err="1"/>
              <a:t>pre-cuted</a:t>
            </a:r>
            <a:r>
              <a:rPr lang="pl-PL" sz="1333" dirty="0"/>
              <a:t> </a:t>
            </a:r>
            <a:r>
              <a:rPr lang="pl-PL" sz="1333" dirty="0" err="1"/>
              <a:t>carton</a:t>
            </a:r>
            <a:r>
              <a:rPr lang="pl-PL" sz="1333" dirty="0"/>
              <a:t>.</a:t>
            </a:r>
            <a:endParaRPr lang="en-US" sz="1333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900" y="2394353"/>
            <a:ext cx="3340100" cy="41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9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6" grpId="0" animBg="1"/>
      <p:bldP spid="7" grpId="0"/>
      <p:bldP spid="8" grpId="0"/>
      <p:bldP spid="12" grpId="0"/>
      <p:bldP spid="10" grpId="0"/>
      <p:bldP spid="1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rostokąt 37">
            <a:extLst>
              <a:ext uri="{FF2B5EF4-FFF2-40B4-BE49-F238E27FC236}">
                <a16:creationId xmlns:a16="http://schemas.microsoft.com/office/drawing/2014/main" id="{06288F26-08DC-4BC4-82C1-48D047FE22C0}"/>
              </a:ext>
            </a:extLst>
          </p:cNvPr>
          <p:cNvSpPr/>
          <p:nvPr/>
        </p:nvSpPr>
        <p:spPr>
          <a:xfrm>
            <a:off x="5829300" y="628536"/>
            <a:ext cx="6362700" cy="596276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>
            <a:extLst>
              <a:ext uri="{FF2B5EF4-FFF2-40B4-BE49-F238E27FC236}">
                <a16:creationId xmlns:a16="http://schemas.microsoft.com/office/drawing/2014/main" id="{39B4BB2C-214A-432F-B008-A6EBB4B36AD5}"/>
              </a:ext>
            </a:extLst>
          </p:cNvPr>
          <p:cNvSpPr/>
          <p:nvPr/>
        </p:nvSpPr>
        <p:spPr>
          <a:xfrm>
            <a:off x="-36512" y="590492"/>
            <a:ext cx="12192000" cy="599899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3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rostokąt 34">
            <a:extLst>
              <a:ext uri="{FF2B5EF4-FFF2-40B4-BE49-F238E27FC236}">
                <a16:creationId xmlns:a16="http://schemas.microsoft.com/office/drawing/2014/main" id="{78593913-FBE4-4D42-96C7-3CEB3A64442C}"/>
              </a:ext>
            </a:extLst>
          </p:cNvPr>
          <p:cNvSpPr/>
          <p:nvPr/>
        </p:nvSpPr>
        <p:spPr>
          <a:xfrm rot="5400000">
            <a:off x="5264261" y="-4613277"/>
            <a:ext cx="1723966" cy="1213150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7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Prostokąt 35">
            <a:extLst>
              <a:ext uri="{FF2B5EF4-FFF2-40B4-BE49-F238E27FC236}">
                <a16:creationId xmlns:a16="http://schemas.microsoft.com/office/drawing/2014/main" id="{F1093A46-D0D8-4F07-9F50-BB117C85B51E}"/>
              </a:ext>
            </a:extLst>
          </p:cNvPr>
          <p:cNvSpPr/>
          <p:nvPr/>
        </p:nvSpPr>
        <p:spPr>
          <a:xfrm rot="16200000">
            <a:off x="5264262" y="-335936"/>
            <a:ext cx="1723966" cy="1213150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77000">
                <a:schemeClr val="bg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4466C95C-52F3-474C-9D62-A2FED8CD09EF}"/>
              </a:ext>
            </a:extLst>
          </p:cNvPr>
          <p:cNvGrpSpPr/>
          <p:nvPr/>
        </p:nvGrpSpPr>
        <p:grpSpPr>
          <a:xfrm>
            <a:off x="7106908" y="1452476"/>
            <a:ext cx="2094798" cy="701101"/>
            <a:chOff x="4681538" y="701675"/>
            <a:chExt cx="2736851" cy="915988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E9C537F9-32EB-4243-84F0-AF8620E03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538" y="1319213"/>
              <a:ext cx="215900" cy="298450"/>
            </a:xfrm>
            <a:custGeom>
              <a:avLst/>
              <a:gdLst>
                <a:gd name="T0" fmla="*/ 209 w 283"/>
                <a:gd name="T1" fmla="*/ 101 h 389"/>
                <a:gd name="T2" fmla="*/ 210 w 283"/>
                <a:gd name="T3" fmla="*/ 96 h 389"/>
                <a:gd name="T4" fmla="*/ 160 w 283"/>
                <a:gd name="T5" fmla="*/ 61 h 389"/>
                <a:gd name="T6" fmla="*/ 103 w 283"/>
                <a:gd name="T7" fmla="*/ 101 h 389"/>
                <a:gd name="T8" fmla="*/ 102 w 283"/>
                <a:gd name="T9" fmla="*/ 107 h 389"/>
                <a:gd name="T10" fmla="*/ 101 w 283"/>
                <a:gd name="T11" fmla="*/ 116 h 389"/>
                <a:gd name="T12" fmla="*/ 120 w 283"/>
                <a:gd name="T13" fmla="*/ 139 h 389"/>
                <a:gd name="T14" fmla="*/ 210 w 283"/>
                <a:gd name="T15" fmla="*/ 174 h 389"/>
                <a:gd name="T16" fmla="*/ 266 w 283"/>
                <a:gd name="T17" fmla="*/ 246 h 389"/>
                <a:gd name="T18" fmla="*/ 265 w 283"/>
                <a:gd name="T19" fmla="*/ 260 h 389"/>
                <a:gd name="T20" fmla="*/ 262 w 283"/>
                <a:gd name="T21" fmla="*/ 298 h 389"/>
                <a:gd name="T22" fmla="*/ 123 w 283"/>
                <a:gd name="T23" fmla="*/ 389 h 389"/>
                <a:gd name="T24" fmla="*/ 0 w 283"/>
                <a:gd name="T25" fmla="*/ 307 h 389"/>
                <a:gd name="T26" fmla="*/ 1 w 283"/>
                <a:gd name="T27" fmla="*/ 294 h 389"/>
                <a:gd name="T28" fmla="*/ 5 w 283"/>
                <a:gd name="T29" fmla="*/ 262 h 389"/>
                <a:gd name="T30" fmla="*/ 19 w 283"/>
                <a:gd name="T31" fmla="*/ 248 h 389"/>
                <a:gd name="T32" fmla="*/ 65 w 283"/>
                <a:gd name="T33" fmla="*/ 248 h 389"/>
                <a:gd name="T34" fmla="*/ 77 w 283"/>
                <a:gd name="T35" fmla="*/ 262 h 389"/>
                <a:gd name="T36" fmla="*/ 74 w 283"/>
                <a:gd name="T37" fmla="*/ 284 h 389"/>
                <a:gd name="T38" fmla="*/ 74 w 283"/>
                <a:gd name="T39" fmla="*/ 294 h 389"/>
                <a:gd name="T40" fmla="*/ 128 w 283"/>
                <a:gd name="T41" fmla="*/ 328 h 389"/>
                <a:gd name="T42" fmla="*/ 189 w 283"/>
                <a:gd name="T43" fmla="*/ 288 h 389"/>
                <a:gd name="T44" fmla="*/ 192 w 283"/>
                <a:gd name="T45" fmla="*/ 272 h 389"/>
                <a:gd name="T46" fmla="*/ 192 w 283"/>
                <a:gd name="T47" fmla="*/ 264 h 389"/>
                <a:gd name="T48" fmla="*/ 151 w 283"/>
                <a:gd name="T49" fmla="*/ 228 h 389"/>
                <a:gd name="T50" fmla="*/ 75 w 283"/>
                <a:gd name="T51" fmla="*/ 198 h 389"/>
                <a:gd name="T52" fmla="*/ 28 w 283"/>
                <a:gd name="T53" fmla="*/ 132 h 389"/>
                <a:gd name="T54" fmla="*/ 29 w 283"/>
                <a:gd name="T55" fmla="*/ 119 h 389"/>
                <a:gd name="T56" fmla="*/ 32 w 283"/>
                <a:gd name="T57" fmla="*/ 91 h 389"/>
                <a:gd name="T58" fmla="*/ 165 w 283"/>
                <a:gd name="T59" fmla="*/ 0 h 389"/>
                <a:gd name="T60" fmla="*/ 283 w 283"/>
                <a:gd name="T61" fmla="*/ 80 h 389"/>
                <a:gd name="T62" fmla="*/ 282 w 283"/>
                <a:gd name="T63" fmla="*/ 91 h 389"/>
                <a:gd name="T64" fmla="*/ 280 w 283"/>
                <a:gd name="T65" fmla="*/ 114 h 389"/>
                <a:gd name="T66" fmla="*/ 265 w 283"/>
                <a:gd name="T67" fmla="*/ 128 h 389"/>
                <a:gd name="T68" fmla="*/ 219 w 283"/>
                <a:gd name="T69" fmla="*/ 128 h 389"/>
                <a:gd name="T70" fmla="*/ 207 w 283"/>
                <a:gd name="T71" fmla="*/ 114 h 389"/>
                <a:gd name="T72" fmla="*/ 209 w 283"/>
                <a:gd name="T73" fmla="*/ 101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83" h="389">
                  <a:moveTo>
                    <a:pt x="209" y="101"/>
                  </a:moveTo>
                  <a:cubicBezTo>
                    <a:pt x="210" y="97"/>
                    <a:pt x="210" y="97"/>
                    <a:pt x="210" y="96"/>
                  </a:cubicBezTo>
                  <a:cubicBezTo>
                    <a:pt x="210" y="72"/>
                    <a:pt x="193" y="61"/>
                    <a:pt x="160" y="61"/>
                  </a:cubicBezTo>
                  <a:cubicBezTo>
                    <a:pt x="125" y="61"/>
                    <a:pt x="105" y="74"/>
                    <a:pt x="103" y="101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1" y="112"/>
                    <a:pt x="101" y="114"/>
                    <a:pt x="101" y="116"/>
                  </a:cubicBezTo>
                  <a:cubicBezTo>
                    <a:pt x="101" y="131"/>
                    <a:pt x="111" y="136"/>
                    <a:pt x="120" y="139"/>
                  </a:cubicBezTo>
                  <a:cubicBezTo>
                    <a:pt x="210" y="174"/>
                    <a:pt x="210" y="174"/>
                    <a:pt x="210" y="174"/>
                  </a:cubicBezTo>
                  <a:cubicBezTo>
                    <a:pt x="246" y="188"/>
                    <a:pt x="266" y="213"/>
                    <a:pt x="266" y="246"/>
                  </a:cubicBezTo>
                  <a:cubicBezTo>
                    <a:pt x="266" y="249"/>
                    <a:pt x="266" y="255"/>
                    <a:pt x="265" y="260"/>
                  </a:cubicBezTo>
                  <a:cubicBezTo>
                    <a:pt x="262" y="298"/>
                    <a:pt x="262" y="298"/>
                    <a:pt x="262" y="298"/>
                  </a:cubicBezTo>
                  <a:cubicBezTo>
                    <a:pt x="257" y="344"/>
                    <a:pt x="223" y="389"/>
                    <a:pt x="123" y="389"/>
                  </a:cubicBezTo>
                  <a:cubicBezTo>
                    <a:pt x="34" y="389"/>
                    <a:pt x="0" y="350"/>
                    <a:pt x="0" y="307"/>
                  </a:cubicBezTo>
                  <a:cubicBezTo>
                    <a:pt x="0" y="305"/>
                    <a:pt x="0" y="301"/>
                    <a:pt x="1" y="294"/>
                  </a:cubicBezTo>
                  <a:cubicBezTo>
                    <a:pt x="5" y="262"/>
                    <a:pt x="5" y="262"/>
                    <a:pt x="5" y="262"/>
                  </a:cubicBezTo>
                  <a:cubicBezTo>
                    <a:pt x="6" y="252"/>
                    <a:pt x="10" y="248"/>
                    <a:pt x="19" y="248"/>
                  </a:cubicBezTo>
                  <a:cubicBezTo>
                    <a:pt x="65" y="248"/>
                    <a:pt x="65" y="248"/>
                    <a:pt x="65" y="248"/>
                  </a:cubicBezTo>
                  <a:cubicBezTo>
                    <a:pt x="75" y="248"/>
                    <a:pt x="78" y="253"/>
                    <a:pt x="77" y="262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8"/>
                    <a:pt x="74" y="291"/>
                    <a:pt x="74" y="294"/>
                  </a:cubicBezTo>
                  <a:cubicBezTo>
                    <a:pt x="74" y="318"/>
                    <a:pt x="93" y="328"/>
                    <a:pt x="128" y="328"/>
                  </a:cubicBezTo>
                  <a:cubicBezTo>
                    <a:pt x="164" y="328"/>
                    <a:pt x="186" y="315"/>
                    <a:pt x="189" y="288"/>
                  </a:cubicBezTo>
                  <a:cubicBezTo>
                    <a:pt x="192" y="272"/>
                    <a:pt x="192" y="272"/>
                    <a:pt x="192" y="272"/>
                  </a:cubicBezTo>
                  <a:cubicBezTo>
                    <a:pt x="192" y="268"/>
                    <a:pt x="192" y="265"/>
                    <a:pt x="192" y="264"/>
                  </a:cubicBezTo>
                  <a:cubicBezTo>
                    <a:pt x="192" y="246"/>
                    <a:pt x="170" y="236"/>
                    <a:pt x="151" y="228"/>
                  </a:cubicBezTo>
                  <a:cubicBezTo>
                    <a:pt x="75" y="198"/>
                    <a:pt x="75" y="198"/>
                    <a:pt x="75" y="198"/>
                  </a:cubicBezTo>
                  <a:cubicBezTo>
                    <a:pt x="47" y="187"/>
                    <a:pt x="28" y="163"/>
                    <a:pt x="28" y="132"/>
                  </a:cubicBezTo>
                  <a:cubicBezTo>
                    <a:pt x="28" y="130"/>
                    <a:pt x="28" y="125"/>
                    <a:pt x="29" y="11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7" y="44"/>
                    <a:pt x="66" y="0"/>
                    <a:pt x="165" y="0"/>
                  </a:cubicBezTo>
                  <a:cubicBezTo>
                    <a:pt x="253" y="0"/>
                    <a:pt x="283" y="39"/>
                    <a:pt x="283" y="80"/>
                  </a:cubicBezTo>
                  <a:cubicBezTo>
                    <a:pt x="283" y="83"/>
                    <a:pt x="283" y="85"/>
                    <a:pt x="282" y="91"/>
                  </a:cubicBezTo>
                  <a:cubicBezTo>
                    <a:pt x="280" y="114"/>
                    <a:pt x="280" y="114"/>
                    <a:pt x="280" y="114"/>
                  </a:cubicBezTo>
                  <a:cubicBezTo>
                    <a:pt x="279" y="124"/>
                    <a:pt x="274" y="128"/>
                    <a:pt x="265" y="128"/>
                  </a:cubicBezTo>
                  <a:cubicBezTo>
                    <a:pt x="219" y="128"/>
                    <a:pt x="219" y="128"/>
                    <a:pt x="219" y="128"/>
                  </a:cubicBezTo>
                  <a:cubicBezTo>
                    <a:pt x="210" y="128"/>
                    <a:pt x="206" y="125"/>
                    <a:pt x="207" y="114"/>
                  </a:cubicBezTo>
                  <a:lnTo>
                    <a:pt x="209" y="101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A8628653-E03A-47DA-890A-1B8F6BF1A8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97438" y="1323975"/>
              <a:ext cx="222250" cy="290513"/>
            </a:xfrm>
            <a:custGeom>
              <a:avLst/>
              <a:gdLst>
                <a:gd name="T0" fmla="*/ 185 w 291"/>
                <a:gd name="T1" fmla="*/ 175 h 379"/>
                <a:gd name="T2" fmla="*/ 181 w 291"/>
                <a:gd name="T3" fmla="*/ 73 h 379"/>
                <a:gd name="T4" fmla="*/ 152 w 291"/>
                <a:gd name="T5" fmla="*/ 175 h 379"/>
                <a:gd name="T6" fmla="*/ 126 w 291"/>
                <a:gd name="T7" fmla="*/ 237 h 379"/>
                <a:gd name="T8" fmla="*/ 195 w 291"/>
                <a:gd name="T9" fmla="*/ 237 h 379"/>
                <a:gd name="T10" fmla="*/ 185 w 291"/>
                <a:gd name="T11" fmla="*/ 175 h 379"/>
                <a:gd name="T12" fmla="*/ 215 w 291"/>
                <a:gd name="T13" fmla="*/ 0 h 379"/>
                <a:gd name="T14" fmla="*/ 229 w 291"/>
                <a:gd name="T15" fmla="*/ 14 h 379"/>
                <a:gd name="T16" fmla="*/ 289 w 291"/>
                <a:gd name="T17" fmla="*/ 365 h 379"/>
                <a:gd name="T18" fmla="*/ 278 w 291"/>
                <a:gd name="T19" fmla="*/ 379 h 379"/>
                <a:gd name="T20" fmla="*/ 230 w 291"/>
                <a:gd name="T21" fmla="*/ 379 h 379"/>
                <a:gd name="T22" fmla="*/ 215 w 291"/>
                <a:gd name="T23" fmla="*/ 365 h 379"/>
                <a:gd name="T24" fmla="*/ 204 w 291"/>
                <a:gd name="T25" fmla="*/ 297 h 379"/>
                <a:gd name="T26" fmla="*/ 102 w 291"/>
                <a:gd name="T27" fmla="*/ 297 h 379"/>
                <a:gd name="T28" fmla="*/ 75 w 291"/>
                <a:gd name="T29" fmla="*/ 365 h 379"/>
                <a:gd name="T30" fmla="*/ 58 w 291"/>
                <a:gd name="T31" fmla="*/ 379 h 379"/>
                <a:gd name="T32" fmla="*/ 12 w 291"/>
                <a:gd name="T33" fmla="*/ 379 h 379"/>
                <a:gd name="T34" fmla="*/ 4 w 291"/>
                <a:gd name="T35" fmla="*/ 365 h 379"/>
                <a:gd name="T36" fmla="*/ 148 w 291"/>
                <a:gd name="T37" fmla="*/ 14 h 379"/>
                <a:gd name="T38" fmla="*/ 166 w 291"/>
                <a:gd name="T39" fmla="*/ 0 h 379"/>
                <a:gd name="T40" fmla="*/ 215 w 291"/>
                <a:gd name="T41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1" h="379">
                  <a:moveTo>
                    <a:pt x="185" y="175"/>
                  </a:moveTo>
                  <a:cubicBezTo>
                    <a:pt x="180" y="146"/>
                    <a:pt x="181" y="73"/>
                    <a:pt x="181" y="73"/>
                  </a:cubicBezTo>
                  <a:cubicBezTo>
                    <a:pt x="180" y="76"/>
                    <a:pt x="163" y="150"/>
                    <a:pt x="152" y="175"/>
                  </a:cubicBezTo>
                  <a:cubicBezTo>
                    <a:pt x="126" y="237"/>
                    <a:pt x="126" y="237"/>
                    <a:pt x="126" y="237"/>
                  </a:cubicBezTo>
                  <a:cubicBezTo>
                    <a:pt x="195" y="237"/>
                    <a:pt x="195" y="237"/>
                    <a:pt x="195" y="237"/>
                  </a:cubicBezTo>
                  <a:lnTo>
                    <a:pt x="185" y="175"/>
                  </a:lnTo>
                  <a:close/>
                  <a:moveTo>
                    <a:pt x="215" y="0"/>
                  </a:moveTo>
                  <a:cubicBezTo>
                    <a:pt x="224" y="0"/>
                    <a:pt x="228" y="4"/>
                    <a:pt x="229" y="14"/>
                  </a:cubicBezTo>
                  <a:cubicBezTo>
                    <a:pt x="289" y="365"/>
                    <a:pt x="289" y="365"/>
                    <a:pt x="289" y="365"/>
                  </a:cubicBezTo>
                  <a:cubicBezTo>
                    <a:pt x="291" y="374"/>
                    <a:pt x="288" y="379"/>
                    <a:pt x="278" y="379"/>
                  </a:cubicBezTo>
                  <a:cubicBezTo>
                    <a:pt x="230" y="379"/>
                    <a:pt x="230" y="379"/>
                    <a:pt x="230" y="379"/>
                  </a:cubicBezTo>
                  <a:cubicBezTo>
                    <a:pt x="220" y="379"/>
                    <a:pt x="217" y="374"/>
                    <a:pt x="215" y="365"/>
                  </a:cubicBezTo>
                  <a:cubicBezTo>
                    <a:pt x="204" y="297"/>
                    <a:pt x="204" y="297"/>
                    <a:pt x="204" y="297"/>
                  </a:cubicBezTo>
                  <a:cubicBezTo>
                    <a:pt x="102" y="297"/>
                    <a:pt x="102" y="297"/>
                    <a:pt x="102" y="297"/>
                  </a:cubicBezTo>
                  <a:cubicBezTo>
                    <a:pt x="75" y="365"/>
                    <a:pt x="75" y="365"/>
                    <a:pt x="75" y="365"/>
                  </a:cubicBezTo>
                  <a:cubicBezTo>
                    <a:pt x="72" y="374"/>
                    <a:pt x="68" y="379"/>
                    <a:pt x="58" y="379"/>
                  </a:cubicBezTo>
                  <a:cubicBezTo>
                    <a:pt x="12" y="379"/>
                    <a:pt x="12" y="379"/>
                    <a:pt x="12" y="379"/>
                  </a:cubicBezTo>
                  <a:cubicBezTo>
                    <a:pt x="3" y="379"/>
                    <a:pt x="0" y="374"/>
                    <a:pt x="4" y="365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52" y="4"/>
                    <a:pt x="157" y="0"/>
                    <a:pt x="166" y="0"/>
                  </a:cubicBezTo>
                  <a:lnTo>
                    <a:pt x="215" y="0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92B708DC-90DF-4579-94BF-C77105581E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9851" y="1323975"/>
              <a:ext cx="236538" cy="290513"/>
            </a:xfrm>
            <a:custGeom>
              <a:avLst/>
              <a:gdLst>
                <a:gd name="T0" fmla="*/ 265 w 309"/>
                <a:gd name="T1" fmla="*/ 365 h 379"/>
                <a:gd name="T2" fmla="*/ 251 w 309"/>
                <a:gd name="T3" fmla="*/ 379 h 379"/>
                <a:gd name="T4" fmla="*/ 210 w 309"/>
                <a:gd name="T5" fmla="*/ 379 h 379"/>
                <a:gd name="T6" fmla="*/ 198 w 309"/>
                <a:gd name="T7" fmla="*/ 372 h 379"/>
                <a:gd name="T8" fmla="*/ 114 w 309"/>
                <a:gd name="T9" fmla="*/ 188 h 379"/>
                <a:gd name="T10" fmla="*/ 98 w 309"/>
                <a:gd name="T11" fmla="*/ 142 h 379"/>
                <a:gd name="T12" fmla="*/ 71 w 309"/>
                <a:gd name="T13" fmla="*/ 365 h 379"/>
                <a:gd name="T14" fmla="*/ 57 w 309"/>
                <a:gd name="T15" fmla="*/ 379 h 379"/>
                <a:gd name="T16" fmla="*/ 13 w 309"/>
                <a:gd name="T17" fmla="*/ 379 h 379"/>
                <a:gd name="T18" fmla="*/ 1 w 309"/>
                <a:gd name="T19" fmla="*/ 365 h 379"/>
                <a:gd name="T20" fmla="*/ 43 w 309"/>
                <a:gd name="T21" fmla="*/ 14 h 379"/>
                <a:gd name="T22" fmla="*/ 59 w 309"/>
                <a:gd name="T23" fmla="*/ 0 h 379"/>
                <a:gd name="T24" fmla="*/ 100 w 309"/>
                <a:gd name="T25" fmla="*/ 0 h 379"/>
                <a:gd name="T26" fmla="*/ 111 w 309"/>
                <a:gd name="T27" fmla="*/ 5 h 379"/>
                <a:gd name="T28" fmla="*/ 198 w 309"/>
                <a:gd name="T29" fmla="*/ 198 h 379"/>
                <a:gd name="T30" fmla="*/ 212 w 309"/>
                <a:gd name="T31" fmla="*/ 237 h 379"/>
                <a:gd name="T32" fmla="*/ 238 w 309"/>
                <a:gd name="T33" fmla="*/ 14 h 379"/>
                <a:gd name="T34" fmla="*/ 253 w 309"/>
                <a:gd name="T35" fmla="*/ 0 h 379"/>
                <a:gd name="T36" fmla="*/ 296 w 309"/>
                <a:gd name="T37" fmla="*/ 0 h 379"/>
                <a:gd name="T38" fmla="*/ 308 w 309"/>
                <a:gd name="T39" fmla="*/ 14 h 379"/>
                <a:gd name="T40" fmla="*/ 265 w 309"/>
                <a:gd name="T41" fmla="*/ 36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9" h="379">
                  <a:moveTo>
                    <a:pt x="265" y="365"/>
                  </a:moveTo>
                  <a:cubicBezTo>
                    <a:pt x="264" y="375"/>
                    <a:pt x="261" y="379"/>
                    <a:pt x="251" y="379"/>
                  </a:cubicBezTo>
                  <a:cubicBezTo>
                    <a:pt x="210" y="379"/>
                    <a:pt x="210" y="379"/>
                    <a:pt x="210" y="379"/>
                  </a:cubicBezTo>
                  <a:cubicBezTo>
                    <a:pt x="202" y="379"/>
                    <a:pt x="200" y="377"/>
                    <a:pt x="198" y="372"/>
                  </a:cubicBezTo>
                  <a:cubicBezTo>
                    <a:pt x="114" y="188"/>
                    <a:pt x="114" y="188"/>
                    <a:pt x="114" y="188"/>
                  </a:cubicBezTo>
                  <a:cubicBezTo>
                    <a:pt x="108" y="174"/>
                    <a:pt x="101" y="154"/>
                    <a:pt x="98" y="142"/>
                  </a:cubicBezTo>
                  <a:cubicBezTo>
                    <a:pt x="71" y="365"/>
                    <a:pt x="71" y="365"/>
                    <a:pt x="71" y="365"/>
                  </a:cubicBezTo>
                  <a:cubicBezTo>
                    <a:pt x="70" y="375"/>
                    <a:pt x="66" y="379"/>
                    <a:pt x="57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4" y="379"/>
                    <a:pt x="0" y="375"/>
                    <a:pt x="1" y="36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4"/>
                    <a:pt x="49" y="0"/>
                    <a:pt x="59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6" y="0"/>
                    <a:pt x="110" y="1"/>
                    <a:pt x="111" y="5"/>
                  </a:cubicBezTo>
                  <a:cubicBezTo>
                    <a:pt x="198" y="198"/>
                    <a:pt x="198" y="198"/>
                    <a:pt x="198" y="198"/>
                  </a:cubicBezTo>
                  <a:cubicBezTo>
                    <a:pt x="203" y="209"/>
                    <a:pt x="210" y="227"/>
                    <a:pt x="212" y="237"/>
                  </a:cubicBezTo>
                  <a:cubicBezTo>
                    <a:pt x="238" y="14"/>
                    <a:pt x="238" y="14"/>
                    <a:pt x="238" y="14"/>
                  </a:cubicBezTo>
                  <a:cubicBezTo>
                    <a:pt x="240" y="4"/>
                    <a:pt x="244" y="0"/>
                    <a:pt x="253" y="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306" y="0"/>
                    <a:pt x="309" y="4"/>
                    <a:pt x="308" y="14"/>
                  </a:cubicBezTo>
                  <a:lnTo>
                    <a:pt x="265" y="36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ACFB91E1-FFB1-4D6A-8D47-B32662F52A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10201" y="1319213"/>
              <a:ext cx="223838" cy="298450"/>
            </a:xfrm>
            <a:custGeom>
              <a:avLst/>
              <a:gdLst>
                <a:gd name="T0" fmla="*/ 215 w 291"/>
                <a:gd name="T1" fmla="*/ 108 h 389"/>
                <a:gd name="T2" fmla="*/ 216 w 291"/>
                <a:gd name="T3" fmla="*/ 98 h 389"/>
                <a:gd name="T4" fmla="*/ 161 w 291"/>
                <a:gd name="T5" fmla="*/ 63 h 389"/>
                <a:gd name="T6" fmla="*/ 97 w 291"/>
                <a:gd name="T7" fmla="*/ 105 h 389"/>
                <a:gd name="T8" fmla="*/ 76 w 291"/>
                <a:gd name="T9" fmla="*/ 280 h 389"/>
                <a:gd name="T10" fmla="*/ 75 w 291"/>
                <a:gd name="T11" fmla="*/ 291 h 389"/>
                <a:gd name="T12" fmla="*/ 130 w 291"/>
                <a:gd name="T13" fmla="*/ 326 h 389"/>
                <a:gd name="T14" fmla="*/ 193 w 291"/>
                <a:gd name="T15" fmla="*/ 284 h 389"/>
                <a:gd name="T16" fmla="*/ 215 w 291"/>
                <a:gd name="T17" fmla="*/ 108 h 389"/>
                <a:gd name="T18" fmla="*/ 25 w 291"/>
                <a:gd name="T19" fmla="*/ 91 h 389"/>
                <a:gd name="T20" fmla="*/ 166 w 291"/>
                <a:gd name="T21" fmla="*/ 0 h 389"/>
                <a:gd name="T22" fmla="*/ 291 w 291"/>
                <a:gd name="T23" fmla="*/ 81 h 389"/>
                <a:gd name="T24" fmla="*/ 290 w 291"/>
                <a:gd name="T25" fmla="*/ 95 h 389"/>
                <a:gd name="T26" fmla="*/ 266 w 291"/>
                <a:gd name="T27" fmla="*/ 298 h 389"/>
                <a:gd name="T28" fmla="*/ 124 w 291"/>
                <a:gd name="T29" fmla="*/ 389 h 389"/>
                <a:gd name="T30" fmla="*/ 0 w 291"/>
                <a:gd name="T31" fmla="*/ 308 h 389"/>
                <a:gd name="T32" fmla="*/ 1 w 291"/>
                <a:gd name="T33" fmla="*/ 294 h 389"/>
                <a:gd name="T34" fmla="*/ 25 w 291"/>
                <a:gd name="T35" fmla="*/ 91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389">
                  <a:moveTo>
                    <a:pt x="215" y="108"/>
                  </a:moveTo>
                  <a:cubicBezTo>
                    <a:pt x="215" y="104"/>
                    <a:pt x="216" y="100"/>
                    <a:pt x="216" y="98"/>
                  </a:cubicBezTo>
                  <a:cubicBezTo>
                    <a:pt x="216" y="74"/>
                    <a:pt x="196" y="63"/>
                    <a:pt x="161" y="63"/>
                  </a:cubicBezTo>
                  <a:cubicBezTo>
                    <a:pt x="126" y="63"/>
                    <a:pt x="101" y="77"/>
                    <a:pt x="97" y="105"/>
                  </a:cubicBezTo>
                  <a:cubicBezTo>
                    <a:pt x="76" y="280"/>
                    <a:pt x="76" y="280"/>
                    <a:pt x="76" y="280"/>
                  </a:cubicBezTo>
                  <a:cubicBezTo>
                    <a:pt x="76" y="285"/>
                    <a:pt x="75" y="289"/>
                    <a:pt x="75" y="291"/>
                  </a:cubicBezTo>
                  <a:cubicBezTo>
                    <a:pt x="75" y="314"/>
                    <a:pt x="95" y="326"/>
                    <a:pt x="130" y="326"/>
                  </a:cubicBezTo>
                  <a:cubicBezTo>
                    <a:pt x="167" y="326"/>
                    <a:pt x="190" y="312"/>
                    <a:pt x="193" y="284"/>
                  </a:cubicBezTo>
                  <a:lnTo>
                    <a:pt x="215" y="108"/>
                  </a:lnTo>
                  <a:close/>
                  <a:moveTo>
                    <a:pt x="25" y="91"/>
                  </a:moveTo>
                  <a:cubicBezTo>
                    <a:pt x="30" y="44"/>
                    <a:pt x="65" y="0"/>
                    <a:pt x="166" y="0"/>
                  </a:cubicBezTo>
                  <a:cubicBezTo>
                    <a:pt x="255" y="0"/>
                    <a:pt x="291" y="39"/>
                    <a:pt x="291" y="81"/>
                  </a:cubicBezTo>
                  <a:cubicBezTo>
                    <a:pt x="291" y="85"/>
                    <a:pt x="291" y="90"/>
                    <a:pt x="290" y="95"/>
                  </a:cubicBezTo>
                  <a:cubicBezTo>
                    <a:pt x="266" y="298"/>
                    <a:pt x="266" y="298"/>
                    <a:pt x="266" y="298"/>
                  </a:cubicBezTo>
                  <a:cubicBezTo>
                    <a:pt x="261" y="344"/>
                    <a:pt x="225" y="389"/>
                    <a:pt x="124" y="389"/>
                  </a:cubicBezTo>
                  <a:cubicBezTo>
                    <a:pt x="35" y="389"/>
                    <a:pt x="0" y="351"/>
                    <a:pt x="0" y="308"/>
                  </a:cubicBezTo>
                  <a:cubicBezTo>
                    <a:pt x="0" y="304"/>
                    <a:pt x="0" y="299"/>
                    <a:pt x="1" y="294"/>
                  </a:cubicBezTo>
                  <a:lnTo>
                    <a:pt x="25" y="91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14A97619-62D9-4950-946C-55EA79432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7851" y="1323975"/>
              <a:ext cx="236538" cy="290513"/>
            </a:xfrm>
            <a:custGeom>
              <a:avLst/>
              <a:gdLst>
                <a:gd name="T0" fmla="*/ 274 w 309"/>
                <a:gd name="T1" fmla="*/ 365 h 379"/>
                <a:gd name="T2" fmla="*/ 266 w 309"/>
                <a:gd name="T3" fmla="*/ 379 h 379"/>
                <a:gd name="T4" fmla="*/ 206 w 309"/>
                <a:gd name="T5" fmla="*/ 379 h 379"/>
                <a:gd name="T6" fmla="*/ 187 w 309"/>
                <a:gd name="T7" fmla="*/ 365 h 379"/>
                <a:gd name="T8" fmla="*/ 103 w 309"/>
                <a:gd name="T9" fmla="*/ 219 h 379"/>
                <a:gd name="T10" fmla="*/ 92 w 309"/>
                <a:gd name="T11" fmla="*/ 219 h 379"/>
                <a:gd name="T12" fmla="*/ 75 w 309"/>
                <a:gd name="T13" fmla="*/ 365 h 379"/>
                <a:gd name="T14" fmla="*/ 61 w 309"/>
                <a:gd name="T15" fmla="*/ 379 h 379"/>
                <a:gd name="T16" fmla="*/ 13 w 309"/>
                <a:gd name="T17" fmla="*/ 379 h 379"/>
                <a:gd name="T18" fmla="*/ 1 w 309"/>
                <a:gd name="T19" fmla="*/ 365 h 379"/>
                <a:gd name="T20" fmla="*/ 43 w 309"/>
                <a:gd name="T21" fmla="*/ 14 h 379"/>
                <a:gd name="T22" fmla="*/ 59 w 309"/>
                <a:gd name="T23" fmla="*/ 0 h 379"/>
                <a:gd name="T24" fmla="*/ 106 w 309"/>
                <a:gd name="T25" fmla="*/ 0 h 379"/>
                <a:gd name="T26" fmla="*/ 117 w 309"/>
                <a:gd name="T27" fmla="*/ 14 h 379"/>
                <a:gd name="T28" fmla="*/ 100 w 309"/>
                <a:gd name="T29" fmla="*/ 164 h 379"/>
                <a:gd name="T30" fmla="*/ 107 w 309"/>
                <a:gd name="T31" fmla="*/ 164 h 379"/>
                <a:gd name="T32" fmla="*/ 222 w 309"/>
                <a:gd name="T33" fmla="*/ 14 h 379"/>
                <a:gd name="T34" fmla="*/ 245 w 309"/>
                <a:gd name="T35" fmla="*/ 0 h 379"/>
                <a:gd name="T36" fmla="*/ 298 w 309"/>
                <a:gd name="T37" fmla="*/ 0 h 379"/>
                <a:gd name="T38" fmla="*/ 303 w 309"/>
                <a:gd name="T39" fmla="*/ 14 h 379"/>
                <a:gd name="T40" fmla="*/ 168 w 309"/>
                <a:gd name="T41" fmla="*/ 186 h 379"/>
                <a:gd name="T42" fmla="*/ 274 w 309"/>
                <a:gd name="T43" fmla="*/ 36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9" h="379">
                  <a:moveTo>
                    <a:pt x="274" y="365"/>
                  </a:moveTo>
                  <a:cubicBezTo>
                    <a:pt x="278" y="372"/>
                    <a:pt x="276" y="379"/>
                    <a:pt x="266" y="379"/>
                  </a:cubicBezTo>
                  <a:cubicBezTo>
                    <a:pt x="206" y="379"/>
                    <a:pt x="206" y="379"/>
                    <a:pt x="206" y="379"/>
                  </a:cubicBezTo>
                  <a:cubicBezTo>
                    <a:pt x="196" y="379"/>
                    <a:pt x="192" y="372"/>
                    <a:pt x="187" y="365"/>
                  </a:cubicBezTo>
                  <a:cubicBezTo>
                    <a:pt x="103" y="219"/>
                    <a:pt x="103" y="219"/>
                    <a:pt x="103" y="219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75" y="365"/>
                    <a:pt x="75" y="365"/>
                    <a:pt x="75" y="365"/>
                  </a:cubicBezTo>
                  <a:cubicBezTo>
                    <a:pt x="74" y="375"/>
                    <a:pt x="71" y="379"/>
                    <a:pt x="61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3" y="379"/>
                    <a:pt x="0" y="375"/>
                    <a:pt x="1" y="36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4"/>
                    <a:pt x="49" y="0"/>
                    <a:pt x="59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6" y="0"/>
                    <a:pt x="118" y="4"/>
                    <a:pt x="117" y="14"/>
                  </a:cubicBezTo>
                  <a:cubicBezTo>
                    <a:pt x="100" y="164"/>
                    <a:pt x="100" y="164"/>
                    <a:pt x="100" y="164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222" y="14"/>
                    <a:pt x="222" y="14"/>
                    <a:pt x="222" y="14"/>
                  </a:cubicBezTo>
                  <a:cubicBezTo>
                    <a:pt x="228" y="6"/>
                    <a:pt x="236" y="0"/>
                    <a:pt x="245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08" y="0"/>
                    <a:pt x="309" y="6"/>
                    <a:pt x="303" y="14"/>
                  </a:cubicBezTo>
                  <a:cubicBezTo>
                    <a:pt x="168" y="186"/>
                    <a:pt x="168" y="186"/>
                    <a:pt x="168" y="186"/>
                  </a:cubicBezTo>
                  <a:lnTo>
                    <a:pt x="274" y="36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2868FBF5-600D-48E8-BCD3-477A97D0B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83288" y="1323975"/>
              <a:ext cx="227013" cy="290513"/>
            </a:xfrm>
            <a:custGeom>
              <a:avLst/>
              <a:gdLst>
                <a:gd name="T0" fmla="*/ 112 w 295"/>
                <a:gd name="T1" fmla="*/ 62 h 379"/>
                <a:gd name="T2" fmla="*/ 99 w 295"/>
                <a:gd name="T3" fmla="*/ 172 h 379"/>
                <a:gd name="T4" fmla="*/ 153 w 295"/>
                <a:gd name="T5" fmla="*/ 172 h 379"/>
                <a:gd name="T6" fmla="*/ 217 w 295"/>
                <a:gd name="T7" fmla="*/ 133 h 379"/>
                <a:gd name="T8" fmla="*/ 220 w 295"/>
                <a:gd name="T9" fmla="*/ 110 h 379"/>
                <a:gd name="T10" fmla="*/ 221 w 295"/>
                <a:gd name="T11" fmla="*/ 100 h 379"/>
                <a:gd name="T12" fmla="*/ 168 w 295"/>
                <a:gd name="T13" fmla="*/ 62 h 379"/>
                <a:gd name="T14" fmla="*/ 112 w 295"/>
                <a:gd name="T15" fmla="*/ 62 h 379"/>
                <a:gd name="T16" fmla="*/ 91 w 295"/>
                <a:gd name="T17" fmla="*/ 235 h 379"/>
                <a:gd name="T18" fmla="*/ 76 w 295"/>
                <a:gd name="T19" fmla="*/ 365 h 379"/>
                <a:gd name="T20" fmla="*/ 61 w 295"/>
                <a:gd name="T21" fmla="*/ 379 h 379"/>
                <a:gd name="T22" fmla="*/ 13 w 295"/>
                <a:gd name="T23" fmla="*/ 379 h 379"/>
                <a:gd name="T24" fmla="*/ 1 w 295"/>
                <a:gd name="T25" fmla="*/ 365 h 379"/>
                <a:gd name="T26" fmla="*/ 44 w 295"/>
                <a:gd name="T27" fmla="*/ 14 h 379"/>
                <a:gd name="T28" fmla="*/ 59 w 295"/>
                <a:gd name="T29" fmla="*/ 0 h 379"/>
                <a:gd name="T30" fmla="*/ 170 w 295"/>
                <a:gd name="T31" fmla="*/ 0 h 379"/>
                <a:gd name="T32" fmla="*/ 295 w 295"/>
                <a:gd name="T33" fmla="*/ 85 h 379"/>
                <a:gd name="T34" fmla="*/ 294 w 295"/>
                <a:gd name="T35" fmla="*/ 98 h 379"/>
                <a:gd name="T36" fmla="*/ 289 w 295"/>
                <a:gd name="T37" fmla="*/ 146 h 379"/>
                <a:gd name="T38" fmla="*/ 220 w 295"/>
                <a:gd name="T39" fmla="*/ 225 h 379"/>
                <a:gd name="T40" fmla="*/ 261 w 295"/>
                <a:gd name="T41" fmla="*/ 365 h 379"/>
                <a:gd name="T42" fmla="*/ 247 w 295"/>
                <a:gd name="T43" fmla="*/ 379 h 379"/>
                <a:gd name="T44" fmla="*/ 200 w 295"/>
                <a:gd name="T45" fmla="*/ 379 h 379"/>
                <a:gd name="T46" fmla="*/ 187 w 295"/>
                <a:gd name="T47" fmla="*/ 365 h 379"/>
                <a:gd name="T48" fmla="*/ 149 w 295"/>
                <a:gd name="T49" fmla="*/ 235 h 379"/>
                <a:gd name="T50" fmla="*/ 148 w 295"/>
                <a:gd name="T51" fmla="*/ 235 h 379"/>
                <a:gd name="T52" fmla="*/ 91 w 295"/>
                <a:gd name="T53" fmla="*/ 23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379">
                  <a:moveTo>
                    <a:pt x="112" y="62"/>
                  </a:moveTo>
                  <a:cubicBezTo>
                    <a:pt x="99" y="172"/>
                    <a:pt x="99" y="172"/>
                    <a:pt x="99" y="172"/>
                  </a:cubicBezTo>
                  <a:cubicBezTo>
                    <a:pt x="153" y="172"/>
                    <a:pt x="153" y="172"/>
                    <a:pt x="153" y="172"/>
                  </a:cubicBezTo>
                  <a:cubicBezTo>
                    <a:pt x="191" y="172"/>
                    <a:pt x="213" y="161"/>
                    <a:pt x="217" y="133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1" y="106"/>
                    <a:pt x="221" y="102"/>
                    <a:pt x="221" y="100"/>
                  </a:cubicBezTo>
                  <a:cubicBezTo>
                    <a:pt x="221" y="76"/>
                    <a:pt x="205" y="62"/>
                    <a:pt x="168" y="62"/>
                  </a:cubicBezTo>
                  <a:lnTo>
                    <a:pt x="112" y="62"/>
                  </a:lnTo>
                  <a:close/>
                  <a:moveTo>
                    <a:pt x="91" y="235"/>
                  </a:moveTo>
                  <a:cubicBezTo>
                    <a:pt x="76" y="365"/>
                    <a:pt x="76" y="365"/>
                    <a:pt x="76" y="365"/>
                  </a:cubicBezTo>
                  <a:cubicBezTo>
                    <a:pt x="75" y="375"/>
                    <a:pt x="71" y="379"/>
                    <a:pt x="61" y="379"/>
                  </a:cubicBezTo>
                  <a:cubicBezTo>
                    <a:pt x="13" y="379"/>
                    <a:pt x="13" y="379"/>
                    <a:pt x="13" y="379"/>
                  </a:cubicBezTo>
                  <a:cubicBezTo>
                    <a:pt x="6" y="379"/>
                    <a:pt x="0" y="376"/>
                    <a:pt x="1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49" y="0"/>
                    <a:pt x="59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259" y="0"/>
                    <a:pt x="295" y="39"/>
                    <a:pt x="295" y="85"/>
                  </a:cubicBezTo>
                  <a:cubicBezTo>
                    <a:pt x="295" y="88"/>
                    <a:pt x="295" y="93"/>
                    <a:pt x="294" y="98"/>
                  </a:cubicBezTo>
                  <a:cubicBezTo>
                    <a:pt x="289" y="146"/>
                    <a:pt x="289" y="146"/>
                    <a:pt x="289" y="146"/>
                  </a:cubicBezTo>
                  <a:cubicBezTo>
                    <a:pt x="285" y="180"/>
                    <a:pt x="266" y="211"/>
                    <a:pt x="220" y="225"/>
                  </a:cubicBezTo>
                  <a:cubicBezTo>
                    <a:pt x="261" y="365"/>
                    <a:pt x="261" y="365"/>
                    <a:pt x="261" y="365"/>
                  </a:cubicBezTo>
                  <a:cubicBezTo>
                    <a:pt x="264" y="373"/>
                    <a:pt x="256" y="379"/>
                    <a:pt x="247" y="379"/>
                  </a:cubicBezTo>
                  <a:cubicBezTo>
                    <a:pt x="200" y="379"/>
                    <a:pt x="200" y="379"/>
                    <a:pt x="200" y="379"/>
                  </a:cubicBezTo>
                  <a:cubicBezTo>
                    <a:pt x="191" y="379"/>
                    <a:pt x="189" y="372"/>
                    <a:pt x="187" y="365"/>
                  </a:cubicBezTo>
                  <a:cubicBezTo>
                    <a:pt x="149" y="235"/>
                    <a:pt x="149" y="235"/>
                    <a:pt x="149" y="235"/>
                  </a:cubicBezTo>
                  <a:cubicBezTo>
                    <a:pt x="148" y="235"/>
                    <a:pt x="148" y="235"/>
                    <a:pt x="148" y="235"/>
                  </a:cubicBezTo>
                  <a:lnTo>
                    <a:pt x="91" y="23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E2B9400F-49B2-4467-BFC3-C8CED06F6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0463" y="1323975"/>
              <a:ext cx="231775" cy="293688"/>
            </a:xfrm>
            <a:custGeom>
              <a:avLst/>
              <a:gdLst>
                <a:gd name="T0" fmla="*/ 78 w 302"/>
                <a:gd name="T1" fmla="*/ 269 h 384"/>
                <a:gd name="T2" fmla="*/ 76 w 302"/>
                <a:gd name="T3" fmla="*/ 285 h 384"/>
                <a:gd name="T4" fmla="*/ 131 w 302"/>
                <a:gd name="T5" fmla="*/ 321 h 384"/>
                <a:gd name="T6" fmla="*/ 194 w 302"/>
                <a:gd name="T7" fmla="*/ 279 h 384"/>
                <a:gd name="T8" fmla="*/ 227 w 302"/>
                <a:gd name="T9" fmla="*/ 14 h 384"/>
                <a:gd name="T10" fmla="*/ 241 w 302"/>
                <a:gd name="T11" fmla="*/ 0 h 384"/>
                <a:gd name="T12" fmla="*/ 288 w 302"/>
                <a:gd name="T13" fmla="*/ 0 h 384"/>
                <a:gd name="T14" fmla="*/ 300 w 302"/>
                <a:gd name="T15" fmla="*/ 14 h 384"/>
                <a:gd name="T16" fmla="*/ 267 w 302"/>
                <a:gd name="T17" fmla="*/ 293 h 384"/>
                <a:gd name="T18" fmla="*/ 126 w 302"/>
                <a:gd name="T19" fmla="*/ 384 h 384"/>
                <a:gd name="T20" fmla="*/ 0 w 302"/>
                <a:gd name="T21" fmla="*/ 302 h 384"/>
                <a:gd name="T22" fmla="*/ 2 w 302"/>
                <a:gd name="T23" fmla="*/ 286 h 384"/>
                <a:gd name="T24" fmla="*/ 35 w 302"/>
                <a:gd name="T25" fmla="*/ 14 h 384"/>
                <a:gd name="T26" fmla="*/ 49 w 302"/>
                <a:gd name="T27" fmla="*/ 0 h 384"/>
                <a:gd name="T28" fmla="*/ 97 w 302"/>
                <a:gd name="T29" fmla="*/ 0 h 384"/>
                <a:gd name="T30" fmla="*/ 109 w 302"/>
                <a:gd name="T31" fmla="*/ 14 h 384"/>
                <a:gd name="T32" fmla="*/ 78 w 302"/>
                <a:gd name="T33" fmla="*/ 26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2" h="384">
                  <a:moveTo>
                    <a:pt x="78" y="269"/>
                  </a:moveTo>
                  <a:cubicBezTo>
                    <a:pt x="76" y="276"/>
                    <a:pt x="76" y="281"/>
                    <a:pt x="76" y="285"/>
                  </a:cubicBezTo>
                  <a:cubicBezTo>
                    <a:pt x="76" y="309"/>
                    <a:pt x="97" y="321"/>
                    <a:pt x="131" y="321"/>
                  </a:cubicBezTo>
                  <a:cubicBezTo>
                    <a:pt x="168" y="321"/>
                    <a:pt x="191" y="307"/>
                    <a:pt x="194" y="279"/>
                  </a:cubicBezTo>
                  <a:cubicBezTo>
                    <a:pt x="227" y="14"/>
                    <a:pt x="227" y="14"/>
                    <a:pt x="227" y="14"/>
                  </a:cubicBezTo>
                  <a:cubicBezTo>
                    <a:pt x="228" y="4"/>
                    <a:pt x="232" y="0"/>
                    <a:pt x="241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96" y="0"/>
                    <a:pt x="302" y="3"/>
                    <a:pt x="300" y="14"/>
                  </a:cubicBezTo>
                  <a:cubicBezTo>
                    <a:pt x="267" y="293"/>
                    <a:pt x="267" y="293"/>
                    <a:pt x="267" y="293"/>
                  </a:cubicBezTo>
                  <a:cubicBezTo>
                    <a:pt x="261" y="339"/>
                    <a:pt x="228" y="384"/>
                    <a:pt x="126" y="384"/>
                  </a:cubicBezTo>
                  <a:cubicBezTo>
                    <a:pt x="38" y="384"/>
                    <a:pt x="0" y="345"/>
                    <a:pt x="0" y="302"/>
                  </a:cubicBezTo>
                  <a:cubicBezTo>
                    <a:pt x="0" y="298"/>
                    <a:pt x="2" y="290"/>
                    <a:pt x="2" y="286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4"/>
                    <a:pt x="40" y="0"/>
                    <a:pt x="49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4" y="0"/>
                    <a:pt x="110" y="3"/>
                    <a:pt x="109" y="14"/>
                  </a:cubicBezTo>
                  <a:lnTo>
                    <a:pt x="78" y="26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F16495CC-83E1-4B45-BF27-85960A712F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88113" y="1323975"/>
              <a:ext cx="215900" cy="290513"/>
            </a:xfrm>
            <a:custGeom>
              <a:avLst/>
              <a:gdLst>
                <a:gd name="T0" fmla="*/ 113 w 282"/>
                <a:gd name="T1" fmla="*/ 60 h 379"/>
                <a:gd name="T2" fmla="*/ 101 w 282"/>
                <a:gd name="T3" fmla="*/ 157 h 379"/>
                <a:gd name="T4" fmla="*/ 142 w 282"/>
                <a:gd name="T5" fmla="*/ 157 h 379"/>
                <a:gd name="T6" fmla="*/ 204 w 282"/>
                <a:gd name="T7" fmla="*/ 117 h 379"/>
                <a:gd name="T8" fmla="*/ 207 w 282"/>
                <a:gd name="T9" fmla="*/ 101 h 379"/>
                <a:gd name="T10" fmla="*/ 207 w 282"/>
                <a:gd name="T11" fmla="*/ 92 h 379"/>
                <a:gd name="T12" fmla="*/ 154 w 282"/>
                <a:gd name="T13" fmla="*/ 60 h 379"/>
                <a:gd name="T14" fmla="*/ 113 w 282"/>
                <a:gd name="T15" fmla="*/ 60 h 379"/>
                <a:gd name="T16" fmla="*/ 94 w 282"/>
                <a:gd name="T17" fmla="*/ 214 h 379"/>
                <a:gd name="T18" fmla="*/ 82 w 282"/>
                <a:gd name="T19" fmla="*/ 319 h 379"/>
                <a:gd name="T20" fmla="*/ 138 w 282"/>
                <a:gd name="T21" fmla="*/ 319 h 379"/>
                <a:gd name="T22" fmla="*/ 203 w 282"/>
                <a:gd name="T23" fmla="*/ 280 h 379"/>
                <a:gd name="T24" fmla="*/ 205 w 282"/>
                <a:gd name="T25" fmla="*/ 259 h 379"/>
                <a:gd name="T26" fmla="*/ 206 w 282"/>
                <a:gd name="T27" fmla="*/ 250 h 379"/>
                <a:gd name="T28" fmla="*/ 152 w 282"/>
                <a:gd name="T29" fmla="*/ 214 h 379"/>
                <a:gd name="T30" fmla="*/ 94 w 282"/>
                <a:gd name="T31" fmla="*/ 214 h 379"/>
                <a:gd name="T32" fmla="*/ 14 w 282"/>
                <a:gd name="T33" fmla="*/ 379 h 379"/>
                <a:gd name="T34" fmla="*/ 2 w 282"/>
                <a:gd name="T35" fmla="*/ 365 h 379"/>
                <a:gd name="T36" fmla="*/ 44 w 282"/>
                <a:gd name="T37" fmla="*/ 14 h 379"/>
                <a:gd name="T38" fmla="*/ 59 w 282"/>
                <a:gd name="T39" fmla="*/ 0 h 379"/>
                <a:gd name="T40" fmla="*/ 157 w 282"/>
                <a:gd name="T41" fmla="*/ 0 h 379"/>
                <a:gd name="T42" fmla="*/ 282 w 282"/>
                <a:gd name="T43" fmla="*/ 77 h 379"/>
                <a:gd name="T44" fmla="*/ 280 w 282"/>
                <a:gd name="T45" fmla="*/ 90 h 379"/>
                <a:gd name="T46" fmla="*/ 277 w 282"/>
                <a:gd name="T47" fmla="*/ 119 h 379"/>
                <a:gd name="T48" fmla="*/ 229 w 282"/>
                <a:gd name="T49" fmla="*/ 180 h 379"/>
                <a:gd name="T50" fmla="*/ 280 w 282"/>
                <a:gd name="T51" fmla="*/ 243 h 379"/>
                <a:gd name="T52" fmla="*/ 279 w 282"/>
                <a:gd name="T53" fmla="*/ 254 h 379"/>
                <a:gd name="T54" fmla="*/ 274 w 282"/>
                <a:gd name="T55" fmla="*/ 294 h 379"/>
                <a:gd name="T56" fmla="*/ 133 w 282"/>
                <a:gd name="T57" fmla="*/ 379 h 379"/>
                <a:gd name="T58" fmla="*/ 14 w 282"/>
                <a:gd name="T59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379">
                  <a:moveTo>
                    <a:pt x="113" y="60"/>
                  </a:moveTo>
                  <a:cubicBezTo>
                    <a:pt x="101" y="157"/>
                    <a:pt x="101" y="157"/>
                    <a:pt x="101" y="157"/>
                  </a:cubicBezTo>
                  <a:cubicBezTo>
                    <a:pt x="142" y="157"/>
                    <a:pt x="142" y="157"/>
                    <a:pt x="142" y="157"/>
                  </a:cubicBezTo>
                  <a:cubicBezTo>
                    <a:pt x="176" y="157"/>
                    <a:pt x="201" y="145"/>
                    <a:pt x="204" y="117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97"/>
                    <a:pt x="207" y="93"/>
                    <a:pt x="207" y="92"/>
                  </a:cubicBezTo>
                  <a:cubicBezTo>
                    <a:pt x="207" y="69"/>
                    <a:pt x="188" y="60"/>
                    <a:pt x="154" y="60"/>
                  </a:cubicBezTo>
                  <a:lnTo>
                    <a:pt x="113" y="60"/>
                  </a:lnTo>
                  <a:close/>
                  <a:moveTo>
                    <a:pt x="94" y="214"/>
                  </a:moveTo>
                  <a:cubicBezTo>
                    <a:pt x="82" y="319"/>
                    <a:pt x="82" y="319"/>
                    <a:pt x="82" y="319"/>
                  </a:cubicBezTo>
                  <a:cubicBezTo>
                    <a:pt x="138" y="319"/>
                    <a:pt x="138" y="319"/>
                    <a:pt x="138" y="319"/>
                  </a:cubicBezTo>
                  <a:cubicBezTo>
                    <a:pt x="175" y="319"/>
                    <a:pt x="200" y="308"/>
                    <a:pt x="203" y="280"/>
                  </a:cubicBezTo>
                  <a:cubicBezTo>
                    <a:pt x="205" y="259"/>
                    <a:pt x="205" y="259"/>
                    <a:pt x="205" y="259"/>
                  </a:cubicBezTo>
                  <a:cubicBezTo>
                    <a:pt x="206" y="253"/>
                    <a:pt x="206" y="252"/>
                    <a:pt x="206" y="250"/>
                  </a:cubicBezTo>
                  <a:cubicBezTo>
                    <a:pt x="206" y="228"/>
                    <a:pt x="189" y="214"/>
                    <a:pt x="152" y="214"/>
                  </a:cubicBezTo>
                  <a:lnTo>
                    <a:pt x="94" y="214"/>
                  </a:lnTo>
                  <a:close/>
                  <a:moveTo>
                    <a:pt x="14" y="379"/>
                  </a:moveTo>
                  <a:cubicBezTo>
                    <a:pt x="7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50" y="0"/>
                    <a:pt x="59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282" y="34"/>
                    <a:pt x="282" y="77"/>
                  </a:cubicBezTo>
                  <a:cubicBezTo>
                    <a:pt x="282" y="80"/>
                    <a:pt x="281" y="85"/>
                    <a:pt x="280" y="90"/>
                  </a:cubicBezTo>
                  <a:cubicBezTo>
                    <a:pt x="277" y="119"/>
                    <a:pt x="277" y="119"/>
                    <a:pt x="277" y="119"/>
                  </a:cubicBezTo>
                  <a:cubicBezTo>
                    <a:pt x="274" y="149"/>
                    <a:pt x="259" y="167"/>
                    <a:pt x="229" y="180"/>
                  </a:cubicBezTo>
                  <a:cubicBezTo>
                    <a:pt x="261" y="192"/>
                    <a:pt x="280" y="217"/>
                    <a:pt x="280" y="243"/>
                  </a:cubicBezTo>
                  <a:cubicBezTo>
                    <a:pt x="280" y="245"/>
                    <a:pt x="280" y="250"/>
                    <a:pt x="279" y="254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68" y="341"/>
                    <a:pt x="235" y="379"/>
                    <a:pt x="133" y="379"/>
                  </a:cubicBezTo>
                  <a:lnTo>
                    <a:pt x="14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50FC9BB8-1461-4E87-8F32-1B568EDF3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32588" y="1323975"/>
              <a:ext cx="215900" cy="290513"/>
            </a:xfrm>
            <a:custGeom>
              <a:avLst/>
              <a:gdLst>
                <a:gd name="T0" fmla="*/ 113 w 282"/>
                <a:gd name="T1" fmla="*/ 60 h 379"/>
                <a:gd name="T2" fmla="*/ 101 w 282"/>
                <a:gd name="T3" fmla="*/ 157 h 379"/>
                <a:gd name="T4" fmla="*/ 142 w 282"/>
                <a:gd name="T5" fmla="*/ 157 h 379"/>
                <a:gd name="T6" fmla="*/ 205 w 282"/>
                <a:gd name="T7" fmla="*/ 117 h 379"/>
                <a:gd name="T8" fmla="*/ 207 w 282"/>
                <a:gd name="T9" fmla="*/ 101 h 379"/>
                <a:gd name="T10" fmla="*/ 207 w 282"/>
                <a:gd name="T11" fmla="*/ 92 h 379"/>
                <a:gd name="T12" fmla="*/ 154 w 282"/>
                <a:gd name="T13" fmla="*/ 60 h 379"/>
                <a:gd name="T14" fmla="*/ 113 w 282"/>
                <a:gd name="T15" fmla="*/ 60 h 379"/>
                <a:gd name="T16" fmla="*/ 94 w 282"/>
                <a:gd name="T17" fmla="*/ 214 h 379"/>
                <a:gd name="T18" fmla="*/ 82 w 282"/>
                <a:gd name="T19" fmla="*/ 319 h 379"/>
                <a:gd name="T20" fmla="*/ 138 w 282"/>
                <a:gd name="T21" fmla="*/ 319 h 379"/>
                <a:gd name="T22" fmla="*/ 203 w 282"/>
                <a:gd name="T23" fmla="*/ 280 h 379"/>
                <a:gd name="T24" fmla="*/ 205 w 282"/>
                <a:gd name="T25" fmla="*/ 259 h 379"/>
                <a:gd name="T26" fmla="*/ 206 w 282"/>
                <a:gd name="T27" fmla="*/ 250 h 379"/>
                <a:gd name="T28" fmla="*/ 152 w 282"/>
                <a:gd name="T29" fmla="*/ 214 h 379"/>
                <a:gd name="T30" fmla="*/ 94 w 282"/>
                <a:gd name="T31" fmla="*/ 214 h 379"/>
                <a:gd name="T32" fmla="*/ 14 w 282"/>
                <a:gd name="T33" fmla="*/ 379 h 379"/>
                <a:gd name="T34" fmla="*/ 2 w 282"/>
                <a:gd name="T35" fmla="*/ 365 h 379"/>
                <a:gd name="T36" fmla="*/ 44 w 282"/>
                <a:gd name="T37" fmla="*/ 14 h 379"/>
                <a:gd name="T38" fmla="*/ 59 w 282"/>
                <a:gd name="T39" fmla="*/ 0 h 379"/>
                <a:gd name="T40" fmla="*/ 157 w 282"/>
                <a:gd name="T41" fmla="*/ 0 h 379"/>
                <a:gd name="T42" fmla="*/ 282 w 282"/>
                <a:gd name="T43" fmla="*/ 77 h 379"/>
                <a:gd name="T44" fmla="*/ 281 w 282"/>
                <a:gd name="T45" fmla="*/ 90 h 379"/>
                <a:gd name="T46" fmla="*/ 277 w 282"/>
                <a:gd name="T47" fmla="*/ 119 h 379"/>
                <a:gd name="T48" fmla="*/ 229 w 282"/>
                <a:gd name="T49" fmla="*/ 180 h 379"/>
                <a:gd name="T50" fmla="*/ 280 w 282"/>
                <a:gd name="T51" fmla="*/ 243 h 379"/>
                <a:gd name="T52" fmla="*/ 279 w 282"/>
                <a:gd name="T53" fmla="*/ 254 h 379"/>
                <a:gd name="T54" fmla="*/ 275 w 282"/>
                <a:gd name="T55" fmla="*/ 294 h 379"/>
                <a:gd name="T56" fmla="*/ 134 w 282"/>
                <a:gd name="T57" fmla="*/ 379 h 379"/>
                <a:gd name="T58" fmla="*/ 14 w 282"/>
                <a:gd name="T59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379">
                  <a:moveTo>
                    <a:pt x="113" y="60"/>
                  </a:moveTo>
                  <a:cubicBezTo>
                    <a:pt x="101" y="157"/>
                    <a:pt x="101" y="157"/>
                    <a:pt x="101" y="157"/>
                  </a:cubicBezTo>
                  <a:cubicBezTo>
                    <a:pt x="142" y="157"/>
                    <a:pt x="142" y="157"/>
                    <a:pt x="142" y="157"/>
                  </a:cubicBezTo>
                  <a:cubicBezTo>
                    <a:pt x="176" y="157"/>
                    <a:pt x="201" y="145"/>
                    <a:pt x="205" y="117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97"/>
                    <a:pt x="207" y="93"/>
                    <a:pt x="207" y="92"/>
                  </a:cubicBezTo>
                  <a:cubicBezTo>
                    <a:pt x="207" y="69"/>
                    <a:pt x="188" y="60"/>
                    <a:pt x="154" y="60"/>
                  </a:cubicBezTo>
                  <a:lnTo>
                    <a:pt x="113" y="60"/>
                  </a:lnTo>
                  <a:close/>
                  <a:moveTo>
                    <a:pt x="94" y="214"/>
                  </a:moveTo>
                  <a:cubicBezTo>
                    <a:pt x="82" y="319"/>
                    <a:pt x="82" y="319"/>
                    <a:pt x="82" y="319"/>
                  </a:cubicBezTo>
                  <a:cubicBezTo>
                    <a:pt x="138" y="319"/>
                    <a:pt x="138" y="319"/>
                    <a:pt x="138" y="319"/>
                  </a:cubicBezTo>
                  <a:cubicBezTo>
                    <a:pt x="175" y="319"/>
                    <a:pt x="200" y="308"/>
                    <a:pt x="203" y="280"/>
                  </a:cubicBezTo>
                  <a:cubicBezTo>
                    <a:pt x="205" y="259"/>
                    <a:pt x="205" y="259"/>
                    <a:pt x="205" y="259"/>
                  </a:cubicBezTo>
                  <a:cubicBezTo>
                    <a:pt x="206" y="253"/>
                    <a:pt x="206" y="252"/>
                    <a:pt x="206" y="250"/>
                  </a:cubicBezTo>
                  <a:cubicBezTo>
                    <a:pt x="206" y="228"/>
                    <a:pt x="189" y="214"/>
                    <a:pt x="152" y="214"/>
                  </a:cubicBezTo>
                  <a:lnTo>
                    <a:pt x="94" y="214"/>
                  </a:lnTo>
                  <a:close/>
                  <a:moveTo>
                    <a:pt x="14" y="379"/>
                  </a:moveTo>
                  <a:cubicBezTo>
                    <a:pt x="7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6" y="4"/>
                    <a:pt x="50" y="0"/>
                    <a:pt x="59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246" y="0"/>
                    <a:pt x="282" y="34"/>
                    <a:pt x="282" y="77"/>
                  </a:cubicBezTo>
                  <a:cubicBezTo>
                    <a:pt x="282" y="80"/>
                    <a:pt x="281" y="85"/>
                    <a:pt x="281" y="90"/>
                  </a:cubicBezTo>
                  <a:cubicBezTo>
                    <a:pt x="277" y="119"/>
                    <a:pt x="277" y="119"/>
                    <a:pt x="277" y="119"/>
                  </a:cubicBezTo>
                  <a:cubicBezTo>
                    <a:pt x="274" y="149"/>
                    <a:pt x="259" y="167"/>
                    <a:pt x="229" y="180"/>
                  </a:cubicBezTo>
                  <a:cubicBezTo>
                    <a:pt x="261" y="192"/>
                    <a:pt x="280" y="217"/>
                    <a:pt x="280" y="243"/>
                  </a:cubicBezTo>
                  <a:cubicBezTo>
                    <a:pt x="280" y="245"/>
                    <a:pt x="280" y="250"/>
                    <a:pt x="279" y="25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69" y="341"/>
                    <a:pt x="235" y="379"/>
                    <a:pt x="134" y="379"/>
                  </a:cubicBezTo>
                  <a:lnTo>
                    <a:pt x="14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AB52001E-AB79-4DCA-8B9B-04CB1A1BE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8651" y="1323975"/>
              <a:ext cx="198438" cy="290513"/>
            </a:xfrm>
            <a:custGeom>
              <a:avLst/>
              <a:gdLst>
                <a:gd name="T0" fmla="*/ 13 w 259"/>
                <a:gd name="T1" fmla="*/ 379 h 379"/>
                <a:gd name="T2" fmla="*/ 1 w 259"/>
                <a:gd name="T3" fmla="*/ 365 h 379"/>
                <a:gd name="T4" fmla="*/ 44 w 259"/>
                <a:gd name="T5" fmla="*/ 14 h 379"/>
                <a:gd name="T6" fmla="*/ 58 w 259"/>
                <a:gd name="T7" fmla="*/ 0 h 379"/>
                <a:gd name="T8" fmla="*/ 245 w 259"/>
                <a:gd name="T9" fmla="*/ 0 h 379"/>
                <a:gd name="T10" fmla="*/ 258 w 259"/>
                <a:gd name="T11" fmla="*/ 13 h 379"/>
                <a:gd name="T12" fmla="*/ 253 w 259"/>
                <a:gd name="T13" fmla="*/ 48 h 379"/>
                <a:gd name="T14" fmla="*/ 238 w 259"/>
                <a:gd name="T15" fmla="*/ 62 h 379"/>
                <a:gd name="T16" fmla="*/ 112 w 259"/>
                <a:gd name="T17" fmla="*/ 62 h 379"/>
                <a:gd name="T18" fmla="*/ 101 w 259"/>
                <a:gd name="T19" fmla="*/ 153 h 379"/>
                <a:gd name="T20" fmla="*/ 218 w 259"/>
                <a:gd name="T21" fmla="*/ 153 h 379"/>
                <a:gd name="T22" fmla="*/ 230 w 259"/>
                <a:gd name="T23" fmla="*/ 166 h 379"/>
                <a:gd name="T24" fmla="*/ 226 w 259"/>
                <a:gd name="T25" fmla="*/ 199 h 379"/>
                <a:gd name="T26" fmla="*/ 211 w 259"/>
                <a:gd name="T27" fmla="*/ 213 h 379"/>
                <a:gd name="T28" fmla="*/ 94 w 259"/>
                <a:gd name="T29" fmla="*/ 213 h 379"/>
                <a:gd name="T30" fmla="*/ 81 w 259"/>
                <a:gd name="T31" fmla="*/ 317 h 379"/>
                <a:gd name="T32" fmla="*/ 213 w 259"/>
                <a:gd name="T33" fmla="*/ 317 h 379"/>
                <a:gd name="T34" fmla="*/ 226 w 259"/>
                <a:gd name="T35" fmla="*/ 330 h 379"/>
                <a:gd name="T36" fmla="*/ 221 w 259"/>
                <a:gd name="T37" fmla="*/ 365 h 379"/>
                <a:gd name="T38" fmla="*/ 206 w 259"/>
                <a:gd name="T39" fmla="*/ 379 h 379"/>
                <a:gd name="T40" fmla="*/ 13 w 259"/>
                <a:gd name="T41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9" h="379">
                  <a:moveTo>
                    <a:pt x="13" y="379"/>
                  </a:moveTo>
                  <a:cubicBezTo>
                    <a:pt x="4" y="379"/>
                    <a:pt x="0" y="375"/>
                    <a:pt x="1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49" y="0"/>
                    <a:pt x="58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55" y="0"/>
                    <a:pt x="259" y="3"/>
                    <a:pt x="258" y="13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2" y="58"/>
                    <a:pt x="247" y="62"/>
                    <a:pt x="238" y="62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218" y="153"/>
                    <a:pt x="218" y="153"/>
                    <a:pt x="218" y="153"/>
                  </a:cubicBezTo>
                  <a:cubicBezTo>
                    <a:pt x="228" y="153"/>
                    <a:pt x="231" y="156"/>
                    <a:pt x="230" y="166"/>
                  </a:cubicBezTo>
                  <a:cubicBezTo>
                    <a:pt x="226" y="199"/>
                    <a:pt x="226" y="199"/>
                    <a:pt x="226" y="199"/>
                  </a:cubicBezTo>
                  <a:cubicBezTo>
                    <a:pt x="225" y="209"/>
                    <a:pt x="221" y="213"/>
                    <a:pt x="211" y="213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213" y="317"/>
                    <a:pt x="213" y="317"/>
                    <a:pt x="213" y="317"/>
                  </a:cubicBezTo>
                  <a:cubicBezTo>
                    <a:pt x="223" y="317"/>
                    <a:pt x="227" y="320"/>
                    <a:pt x="226" y="330"/>
                  </a:cubicBezTo>
                  <a:cubicBezTo>
                    <a:pt x="221" y="365"/>
                    <a:pt x="221" y="365"/>
                    <a:pt x="221" y="365"/>
                  </a:cubicBezTo>
                  <a:cubicBezTo>
                    <a:pt x="219" y="375"/>
                    <a:pt x="216" y="379"/>
                    <a:pt x="206" y="379"/>
                  </a:cubicBezTo>
                  <a:lnTo>
                    <a:pt x="13" y="379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D030C57B-7C39-4AD1-B860-368F939F75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91376" y="1323975"/>
              <a:ext cx="227013" cy="290513"/>
            </a:xfrm>
            <a:custGeom>
              <a:avLst/>
              <a:gdLst>
                <a:gd name="T0" fmla="*/ 113 w 295"/>
                <a:gd name="T1" fmla="*/ 62 h 379"/>
                <a:gd name="T2" fmla="*/ 99 w 295"/>
                <a:gd name="T3" fmla="*/ 172 h 379"/>
                <a:gd name="T4" fmla="*/ 154 w 295"/>
                <a:gd name="T5" fmla="*/ 172 h 379"/>
                <a:gd name="T6" fmla="*/ 218 w 295"/>
                <a:gd name="T7" fmla="*/ 133 h 379"/>
                <a:gd name="T8" fmla="*/ 221 w 295"/>
                <a:gd name="T9" fmla="*/ 110 h 379"/>
                <a:gd name="T10" fmla="*/ 221 w 295"/>
                <a:gd name="T11" fmla="*/ 100 h 379"/>
                <a:gd name="T12" fmla="*/ 168 w 295"/>
                <a:gd name="T13" fmla="*/ 62 h 379"/>
                <a:gd name="T14" fmla="*/ 113 w 295"/>
                <a:gd name="T15" fmla="*/ 62 h 379"/>
                <a:gd name="T16" fmla="*/ 91 w 295"/>
                <a:gd name="T17" fmla="*/ 235 h 379"/>
                <a:gd name="T18" fmla="*/ 76 w 295"/>
                <a:gd name="T19" fmla="*/ 365 h 379"/>
                <a:gd name="T20" fmla="*/ 61 w 295"/>
                <a:gd name="T21" fmla="*/ 379 h 379"/>
                <a:gd name="T22" fmla="*/ 14 w 295"/>
                <a:gd name="T23" fmla="*/ 379 h 379"/>
                <a:gd name="T24" fmla="*/ 2 w 295"/>
                <a:gd name="T25" fmla="*/ 365 h 379"/>
                <a:gd name="T26" fmla="*/ 44 w 295"/>
                <a:gd name="T27" fmla="*/ 14 h 379"/>
                <a:gd name="T28" fmla="*/ 59 w 295"/>
                <a:gd name="T29" fmla="*/ 0 h 379"/>
                <a:gd name="T30" fmla="*/ 170 w 295"/>
                <a:gd name="T31" fmla="*/ 0 h 379"/>
                <a:gd name="T32" fmla="*/ 295 w 295"/>
                <a:gd name="T33" fmla="*/ 85 h 379"/>
                <a:gd name="T34" fmla="*/ 295 w 295"/>
                <a:gd name="T35" fmla="*/ 98 h 379"/>
                <a:gd name="T36" fmla="*/ 289 w 295"/>
                <a:gd name="T37" fmla="*/ 146 h 379"/>
                <a:gd name="T38" fmla="*/ 220 w 295"/>
                <a:gd name="T39" fmla="*/ 225 h 379"/>
                <a:gd name="T40" fmla="*/ 261 w 295"/>
                <a:gd name="T41" fmla="*/ 365 h 379"/>
                <a:gd name="T42" fmla="*/ 247 w 295"/>
                <a:gd name="T43" fmla="*/ 379 h 379"/>
                <a:gd name="T44" fmla="*/ 200 w 295"/>
                <a:gd name="T45" fmla="*/ 379 h 379"/>
                <a:gd name="T46" fmla="*/ 188 w 295"/>
                <a:gd name="T47" fmla="*/ 365 h 379"/>
                <a:gd name="T48" fmla="*/ 149 w 295"/>
                <a:gd name="T49" fmla="*/ 235 h 379"/>
                <a:gd name="T50" fmla="*/ 148 w 295"/>
                <a:gd name="T51" fmla="*/ 235 h 379"/>
                <a:gd name="T52" fmla="*/ 91 w 295"/>
                <a:gd name="T53" fmla="*/ 23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379">
                  <a:moveTo>
                    <a:pt x="113" y="62"/>
                  </a:moveTo>
                  <a:cubicBezTo>
                    <a:pt x="99" y="172"/>
                    <a:pt x="99" y="172"/>
                    <a:pt x="99" y="172"/>
                  </a:cubicBezTo>
                  <a:cubicBezTo>
                    <a:pt x="154" y="172"/>
                    <a:pt x="154" y="172"/>
                    <a:pt x="154" y="172"/>
                  </a:cubicBezTo>
                  <a:cubicBezTo>
                    <a:pt x="191" y="172"/>
                    <a:pt x="214" y="161"/>
                    <a:pt x="218" y="133"/>
                  </a:cubicBezTo>
                  <a:cubicBezTo>
                    <a:pt x="221" y="110"/>
                    <a:pt x="221" y="110"/>
                    <a:pt x="221" y="110"/>
                  </a:cubicBezTo>
                  <a:cubicBezTo>
                    <a:pt x="221" y="106"/>
                    <a:pt x="221" y="102"/>
                    <a:pt x="221" y="100"/>
                  </a:cubicBezTo>
                  <a:cubicBezTo>
                    <a:pt x="221" y="76"/>
                    <a:pt x="205" y="62"/>
                    <a:pt x="168" y="62"/>
                  </a:cubicBezTo>
                  <a:lnTo>
                    <a:pt x="113" y="62"/>
                  </a:lnTo>
                  <a:close/>
                  <a:moveTo>
                    <a:pt x="91" y="235"/>
                  </a:moveTo>
                  <a:cubicBezTo>
                    <a:pt x="76" y="365"/>
                    <a:pt x="76" y="365"/>
                    <a:pt x="76" y="365"/>
                  </a:cubicBezTo>
                  <a:cubicBezTo>
                    <a:pt x="75" y="375"/>
                    <a:pt x="71" y="379"/>
                    <a:pt x="61" y="379"/>
                  </a:cubicBezTo>
                  <a:cubicBezTo>
                    <a:pt x="14" y="379"/>
                    <a:pt x="14" y="379"/>
                    <a:pt x="14" y="379"/>
                  </a:cubicBezTo>
                  <a:cubicBezTo>
                    <a:pt x="6" y="379"/>
                    <a:pt x="0" y="376"/>
                    <a:pt x="2" y="36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4"/>
                    <a:pt x="50" y="0"/>
                    <a:pt x="59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260" y="0"/>
                    <a:pt x="295" y="39"/>
                    <a:pt x="295" y="85"/>
                  </a:cubicBezTo>
                  <a:cubicBezTo>
                    <a:pt x="295" y="88"/>
                    <a:pt x="295" y="93"/>
                    <a:pt x="295" y="98"/>
                  </a:cubicBezTo>
                  <a:cubicBezTo>
                    <a:pt x="289" y="146"/>
                    <a:pt x="289" y="146"/>
                    <a:pt x="289" y="146"/>
                  </a:cubicBezTo>
                  <a:cubicBezTo>
                    <a:pt x="285" y="180"/>
                    <a:pt x="267" y="211"/>
                    <a:pt x="220" y="225"/>
                  </a:cubicBezTo>
                  <a:cubicBezTo>
                    <a:pt x="261" y="365"/>
                    <a:pt x="261" y="365"/>
                    <a:pt x="261" y="365"/>
                  </a:cubicBezTo>
                  <a:cubicBezTo>
                    <a:pt x="264" y="373"/>
                    <a:pt x="256" y="379"/>
                    <a:pt x="247" y="379"/>
                  </a:cubicBezTo>
                  <a:cubicBezTo>
                    <a:pt x="200" y="379"/>
                    <a:pt x="200" y="379"/>
                    <a:pt x="200" y="379"/>
                  </a:cubicBezTo>
                  <a:cubicBezTo>
                    <a:pt x="191" y="379"/>
                    <a:pt x="190" y="372"/>
                    <a:pt x="188" y="365"/>
                  </a:cubicBezTo>
                  <a:cubicBezTo>
                    <a:pt x="149" y="235"/>
                    <a:pt x="149" y="235"/>
                    <a:pt x="149" y="235"/>
                  </a:cubicBezTo>
                  <a:cubicBezTo>
                    <a:pt x="148" y="235"/>
                    <a:pt x="148" y="235"/>
                    <a:pt x="148" y="235"/>
                  </a:cubicBezTo>
                  <a:lnTo>
                    <a:pt x="91" y="235"/>
                  </a:lnTo>
                  <a:close/>
                </a:path>
              </a:pathLst>
            </a:custGeom>
            <a:solidFill>
              <a:srgbClr val="353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CCEF5F57-9E0C-4227-9AAD-4E2CEE8B6E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49888" y="701675"/>
              <a:ext cx="1085850" cy="473075"/>
            </a:xfrm>
            <a:custGeom>
              <a:avLst/>
              <a:gdLst>
                <a:gd name="T0" fmla="*/ 1273 w 1416"/>
                <a:gd name="T1" fmla="*/ 0 h 616"/>
                <a:gd name="T2" fmla="*/ 220 w 1416"/>
                <a:gd name="T3" fmla="*/ 0 h 616"/>
                <a:gd name="T4" fmla="*/ 51 w 1416"/>
                <a:gd name="T5" fmla="*/ 141 h 616"/>
                <a:gd name="T6" fmla="*/ 10 w 1416"/>
                <a:gd name="T7" fmla="*/ 476 h 616"/>
                <a:gd name="T8" fmla="*/ 144 w 1416"/>
                <a:gd name="T9" fmla="*/ 616 h 616"/>
                <a:gd name="T10" fmla="*/ 1197 w 1416"/>
                <a:gd name="T11" fmla="*/ 616 h 616"/>
                <a:gd name="T12" fmla="*/ 1365 w 1416"/>
                <a:gd name="T13" fmla="*/ 476 h 616"/>
                <a:gd name="T14" fmla="*/ 1406 w 1416"/>
                <a:gd name="T15" fmla="*/ 141 h 616"/>
                <a:gd name="T16" fmla="*/ 1273 w 1416"/>
                <a:gd name="T17" fmla="*/ 0 h 616"/>
                <a:gd name="T18" fmla="*/ 636 w 1416"/>
                <a:gd name="T19" fmla="*/ 410 h 616"/>
                <a:gd name="T20" fmla="*/ 537 w 1416"/>
                <a:gd name="T21" fmla="*/ 500 h 616"/>
                <a:gd name="T22" fmla="*/ 140 w 1416"/>
                <a:gd name="T23" fmla="*/ 500 h 616"/>
                <a:gd name="T24" fmla="*/ 152 w 1416"/>
                <a:gd name="T25" fmla="*/ 404 h 616"/>
                <a:gd name="T26" fmla="*/ 502 w 1416"/>
                <a:gd name="T27" fmla="*/ 404 h 616"/>
                <a:gd name="T28" fmla="*/ 535 w 1416"/>
                <a:gd name="T29" fmla="*/ 374 h 616"/>
                <a:gd name="T30" fmla="*/ 543 w 1416"/>
                <a:gd name="T31" fmla="*/ 308 h 616"/>
                <a:gd name="T32" fmla="*/ 649 w 1416"/>
                <a:gd name="T33" fmla="*/ 308 h 616"/>
                <a:gd name="T34" fmla="*/ 636 w 1416"/>
                <a:gd name="T35" fmla="*/ 410 h 616"/>
                <a:gd name="T36" fmla="*/ 660 w 1416"/>
                <a:gd name="T37" fmla="*/ 212 h 616"/>
                <a:gd name="T38" fmla="*/ 310 w 1416"/>
                <a:gd name="T39" fmla="*/ 212 h 616"/>
                <a:gd name="T40" fmla="*/ 278 w 1416"/>
                <a:gd name="T41" fmla="*/ 242 h 616"/>
                <a:gd name="T42" fmla="*/ 269 w 1416"/>
                <a:gd name="T43" fmla="*/ 308 h 616"/>
                <a:gd name="T44" fmla="*/ 163 w 1416"/>
                <a:gd name="T45" fmla="*/ 308 h 616"/>
                <a:gd name="T46" fmla="*/ 176 w 1416"/>
                <a:gd name="T47" fmla="*/ 208 h 616"/>
                <a:gd name="T48" fmla="*/ 275 w 1416"/>
                <a:gd name="T49" fmla="*/ 120 h 616"/>
                <a:gd name="T50" fmla="*/ 672 w 1416"/>
                <a:gd name="T51" fmla="*/ 120 h 616"/>
                <a:gd name="T52" fmla="*/ 660 w 1416"/>
                <a:gd name="T53" fmla="*/ 212 h 616"/>
                <a:gd name="T54" fmla="*/ 1264 w 1416"/>
                <a:gd name="T55" fmla="*/ 206 h 616"/>
                <a:gd name="T56" fmla="*/ 1255 w 1416"/>
                <a:gd name="T57" fmla="*/ 282 h 616"/>
                <a:gd name="T58" fmla="*/ 1149 w 1416"/>
                <a:gd name="T59" fmla="*/ 282 h 616"/>
                <a:gd name="T60" fmla="*/ 1154 w 1416"/>
                <a:gd name="T61" fmla="*/ 243 h 616"/>
                <a:gd name="T62" fmla="*/ 1128 w 1416"/>
                <a:gd name="T63" fmla="*/ 214 h 616"/>
                <a:gd name="T64" fmla="*/ 891 w 1416"/>
                <a:gd name="T65" fmla="*/ 214 h 616"/>
                <a:gd name="T66" fmla="*/ 858 w 1416"/>
                <a:gd name="T67" fmla="*/ 243 h 616"/>
                <a:gd name="T68" fmla="*/ 827 w 1416"/>
                <a:gd name="T69" fmla="*/ 498 h 616"/>
                <a:gd name="T70" fmla="*/ 720 w 1416"/>
                <a:gd name="T71" fmla="*/ 498 h 616"/>
                <a:gd name="T72" fmla="*/ 756 w 1416"/>
                <a:gd name="T73" fmla="*/ 206 h 616"/>
                <a:gd name="T74" fmla="*/ 854 w 1416"/>
                <a:gd name="T75" fmla="*/ 119 h 616"/>
                <a:gd name="T76" fmla="*/ 1188 w 1416"/>
                <a:gd name="T77" fmla="*/ 119 h 616"/>
                <a:gd name="T78" fmla="*/ 1264 w 1416"/>
                <a:gd name="T79" fmla="*/ 20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6" h="616">
                  <a:moveTo>
                    <a:pt x="1273" y="0"/>
                  </a:moveTo>
                  <a:cubicBezTo>
                    <a:pt x="220" y="0"/>
                    <a:pt x="220" y="0"/>
                    <a:pt x="220" y="0"/>
                  </a:cubicBezTo>
                  <a:cubicBezTo>
                    <a:pt x="136" y="0"/>
                    <a:pt x="60" y="63"/>
                    <a:pt x="51" y="141"/>
                  </a:cubicBezTo>
                  <a:cubicBezTo>
                    <a:pt x="10" y="476"/>
                    <a:pt x="10" y="476"/>
                    <a:pt x="10" y="476"/>
                  </a:cubicBezTo>
                  <a:cubicBezTo>
                    <a:pt x="0" y="554"/>
                    <a:pt x="61" y="616"/>
                    <a:pt x="144" y="616"/>
                  </a:cubicBezTo>
                  <a:cubicBezTo>
                    <a:pt x="1197" y="616"/>
                    <a:pt x="1197" y="616"/>
                    <a:pt x="1197" y="616"/>
                  </a:cubicBezTo>
                  <a:cubicBezTo>
                    <a:pt x="1280" y="616"/>
                    <a:pt x="1355" y="554"/>
                    <a:pt x="1365" y="476"/>
                  </a:cubicBezTo>
                  <a:cubicBezTo>
                    <a:pt x="1406" y="141"/>
                    <a:pt x="1406" y="141"/>
                    <a:pt x="1406" y="141"/>
                  </a:cubicBezTo>
                  <a:cubicBezTo>
                    <a:pt x="1416" y="63"/>
                    <a:pt x="1356" y="0"/>
                    <a:pt x="1273" y="0"/>
                  </a:cubicBezTo>
                  <a:moveTo>
                    <a:pt x="636" y="410"/>
                  </a:moveTo>
                  <a:cubicBezTo>
                    <a:pt x="630" y="459"/>
                    <a:pt x="586" y="500"/>
                    <a:pt x="537" y="500"/>
                  </a:cubicBezTo>
                  <a:cubicBezTo>
                    <a:pt x="140" y="500"/>
                    <a:pt x="140" y="500"/>
                    <a:pt x="140" y="500"/>
                  </a:cubicBezTo>
                  <a:cubicBezTo>
                    <a:pt x="152" y="404"/>
                    <a:pt x="152" y="404"/>
                    <a:pt x="152" y="404"/>
                  </a:cubicBezTo>
                  <a:cubicBezTo>
                    <a:pt x="502" y="404"/>
                    <a:pt x="502" y="404"/>
                    <a:pt x="502" y="404"/>
                  </a:cubicBezTo>
                  <a:cubicBezTo>
                    <a:pt x="518" y="404"/>
                    <a:pt x="533" y="390"/>
                    <a:pt x="535" y="374"/>
                  </a:cubicBezTo>
                  <a:cubicBezTo>
                    <a:pt x="543" y="308"/>
                    <a:pt x="543" y="308"/>
                    <a:pt x="543" y="308"/>
                  </a:cubicBezTo>
                  <a:cubicBezTo>
                    <a:pt x="649" y="308"/>
                    <a:pt x="649" y="308"/>
                    <a:pt x="649" y="308"/>
                  </a:cubicBezTo>
                  <a:lnTo>
                    <a:pt x="636" y="410"/>
                  </a:lnTo>
                  <a:close/>
                  <a:moveTo>
                    <a:pt x="660" y="212"/>
                  </a:moveTo>
                  <a:cubicBezTo>
                    <a:pt x="310" y="212"/>
                    <a:pt x="310" y="212"/>
                    <a:pt x="310" y="212"/>
                  </a:cubicBezTo>
                  <a:cubicBezTo>
                    <a:pt x="294" y="212"/>
                    <a:pt x="280" y="226"/>
                    <a:pt x="278" y="242"/>
                  </a:cubicBezTo>
                  <a:cubicBezTo>
                    <a:pt x="269" y="308"/>
                    <a:pt x="269" y="308"/>
                    <a:pt x="269" y="308"/>
                  </a:cubicBezTo>
                  <a:cubicBezTo>
                    <a:pt x="163" y="308"/>
                    <a:pt x="163" y="308"/>
                    <a:pt x="163" y="308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2" y="159"/>
                    <a:pt x="226" y="120"/>
                    <a:pt x="275" y="120"/>
                  </a:cubicBezTo>
                  <a:cubicBezTo>
                    <a:pt x="672" y="120"/>
                    <a:pt x="672" y="120"/>
                    <a:pt x="672" y="120"/>
                  </a:cubicBezTo>
                  <a:lnTo>
                    <a:pt x="660" y="212"/>
                  </a:lnTo>
                  <a:close/>
                  <a:moveTo>
                    <a:pt x="1264" y="206"/>
                  </a:moveTo>
                  <a:cubicBezTo>
                    <a:pt x="1255" y="282"/>
                    <a:pt x="1255" y="282"/>
                    <a:pt x="1255" y="282"/>
                  </a:cubicBezTo>
                  <a:cubicBezTo>
                    <a:pt x="1149" y="282"/>
                    <a:pt x="1149" y="282"/>
                    <a:pt x="1149" y="282"/>
                  </a:cubicBezTo>
                  <a:cubicBezTo>
                    <a:pt x="1154" y="243"/>
                    <a:pt x="1154" y="243"/>
                    <a:pt x="1154" y="243"/>
                  </a:cubicBezTo>
                  <a:cubicBezTo>
                    <a:pt x="1156" y="227"/>
                    <a:pt x="1144" y="214"/>
                    <a:pt x="1128" y="214"/>
                  </a:cubicBezTo>
                  <a:cubicBezTo>
                    <a:pt x="891" y="214"/>
                    <a:pt x="891" y="214"/>
                    <a:pt x="891" y="214"/>
                  </a:cubicBezTo>
                  <a:cubicBezTo>
                    <a:pt x="875" y="214"/>
                    <a:pt x="860" y="227"/>
                    <a:pt x="858" y="243"/>
                  </a:cubicBezTo>
                  <a:cubicBezTo>
                    <a:pt x="827" y="498"/>
                    <a:pt x="827" y="498"/>
                    <a:pt x="827" y="498"/>
                  </a:cubicBezTo>
                  <a:cubicBezTo>
                    <a:pt x="720" y="498"/>
                    <a:pt x="720" y="498"/>
                    <a:pt x="720" y="498"/>
                  </a:cubicBezTo>
                  <a:cubicBezTo>
                    <a:pt x="756" y="206"/>
                    <a:pt x="756" y="206"/>
                    <a:pt x="756" y="206"/>
                  </a:cubicBezTo>
                  <a:cubicBezTo>
                    <a:pt x="762" y="158"/>
                    <a:pt x="806" y="119"/>
                    <a:pt x="854" y="119"/>
                  </a:cubicBezTo>
                  <a:cubicBezTo>
                    <a:pt x="1188" y="119"/>
                    <a:pt x="1188" y="119"/>
                    <a:pt x="1188" y="119"/>
                  </a:cubicBezTo>
                  <a:cubicBezTo>
                    <a:pt x="1236" y="119"/>
                    <a:pt x="1270" y="158"/>
                    <a:pt x="1264" y="206"/>
                  </a:cubicBezTo>
                </a:path>
              </a:pathLst>
            </a:custGeom>
            <a:solidFill>
              <a:srgbClr val="CD1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7D965A90-4280-4E18-B20D-18C0D58DDA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938213"/>
              <a:ext cx="390525" cy="146050"/>
            </a:xfrm>
            <a:custGeom>
              <a:avLst/>
              <a:gdLst>
                <a:gd name="T0" fmla="*/ 403 w 509"/>
                <a:gd name="T1" fmla="*/ 0 h 192"/>
                <a:gd name="T2" fmla="*/ 509 w 509"/>
                <a:gd name="T3" fmla="*/ 0 h 192"/>
                <a:gd name="T4" fmla="*/ 496 w 509"/>
                <a:gd name="T5" fmla="*/ 102 h 192"/>
                <a:gd name="T6" fmla="*/ 397 w 509"/>
                <a:gd name="T7" fmla="*/ 192 h 192"/>
                <a:gd name="T8" fmla="*/ 0 w 509"/>
                <a:gd name="T9" fmla="*/ 192 h 192"/>
                <a:gd name="T10" fmla="*/ 12 w 509"/>
                <a:gd name="T11" fmla="*/ 96 h 192"/>
                <a:gd name="T12" fmla="*/ 362 w 509"/>
                <a:gd name="T13" fmla="*/ 96 h 192"/>
                <a:gd name="T14" fmla="*/ 395 w 509"/>
                <a:gd name="T15" fmla="*/ 66 h 192"/>
                <a:gd name="T16" fmla="*/ 403 w 509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9" h="192">
                  <a:moveTo>
                    <a:pt x="403" y="0"/>
                  </a:moveTo>
                  <a:cubicBezTo>
                    <a:pt x="509" y="0"/>
                    <a:pt x="509" y="0"/>
                    <a:pt x="509" y="0"/>
                  </a:cubicBezTo>
                  <a:cubicBezTo>
                    <a:pt x="496" y="102"/>
                    <a:pt x="496" y="102"/>
                    <a:pt x="496" y="102"/>
                  </a:cubicBezTo>
                  <a:cubicBezTo>
                    <a:pt x="490" y="151"/>
                    <a:pt x="446" y="192"/>
                    <a:pt x="39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362" y="96"/>
                    <a:pt x="362" y="96"/>
                    <a:pt x="362" y="96"/>
                  </a:cubicBezTo>
                  <a:cubicBezTo>
                    <a:pt x="378" y="96"/>
                    <a:pt x="393" y="82"/>
                    <a:pt x="395" y="66"/>
                  </a:cubicBezTo>
                  <a:lnTo>
                    <a:pt x="4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15F65AA3-9DDD-498B-8847-886BEBA4ED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5301" y="793750"/>
              <a:ext cx="390525" cy="144463"/>
            </a:xfrm>
            <a:custGeom>
              <a:avLst/>
              <a:gdLst>
                <a:gd name="T0" fmla="*/ 112 w 509"/>
                <a:gd name="T1" fmla="*/ 0 h 188"/>
                <a:gd name="T2" fmla="*/ 509 w 509"/>
                <a:gd name="T3" fmla="*/ 0 h 188"/>
                <a:gd name="T4" fmla="*/ 497 w 509"/>
                <a:gd name="T5" fmla="*/ 92 h 188"/>
                <a:gd name="T6" fmla="*/ 147 w 509"/>
                <a:gd name="T7" fmla="*/ 92 h 188"/>
                <a:gd name="T8" fmla="*/ 115 w 509"/>
                <a:gd name="T9" fmla="*/ 122 h 188"/>
                <a:gd name="T10" fmla="*/ 106 w 509"/>
                <a:gd name="T11" fmla="*/ 188 h 188"/>
                <a:gd name="T12" fmla="*/ 0 w 509"/>
                <a:gd name="T13" fmla="*/ 188 h 188"/>
                <a:gd name="T14" fmla="*/ 13 w 509"/>
                <a:gd name="T15" fmla="*/ 88 h 188"/>
                <a:gd name="T16" fmla="*/ 112 w 509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9" h="188">
                  <a:moveTo>
                    <a:pt x="112" y="0"/>
                  </a:moveTo>
                  <a:cubicBezTo>
                    <a:pt x="509" y="0"/>
                    <a:pt x="509" y="0"/>
                    <a:pt x="509" y="0"/>
                  </a:cubicBezTo>
                  <a:cubicBezTo>
                    <a:pt x="497" y="92"/>
                    <a:pt x="497" y="92"/>
                    <a:pt x="497" y="92"/>
                  </a:cubicBezTo>
                  <a:cubicBezTo>
                    <a:pt x="147" y="92"/>
                    <a:pt x="147" y="92"/>
                    <a:pt x="147" y="92"/>
                  </a:cubicBezTo>
                  <a:cubicBezTo>
                    <a:pt x="131" y="92"/>
                    <a:pt x="117" y="106"/>
                    <a:pt x="115" y="122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9" y="39"/>
                    <a:pt x="63" y="0"/>
                    <a:pt x="1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BFE19511-EDB0-49B9-9E60-2A71C8F3C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2338" y="792163"/>
              <a:ext cx="422275" cy="292100"/>
            </a:xfrm>
            <a:custGeom>
              <a:avLst/>
              <a:gdLst>
                <a:gd name="T0" fmla="*/ 544 w 550"/>
                <a:gd name="T1" fmla="*/ 87 h 379"/>
                <a:gd name="T2" fmla="*/ 535 w 550"/>
                <a:gd name="T3" fmla="*/ 163 h 379"/>
                <a:gd name="T4" fmla="*/ 429 w 550"/>
                <a:gd name="T5" fmla="*/ 163 h 379"/>
                <a:gd name="T6" fmla="*/ 434 w 550"/>
                <a:gd name="T7" fmla="*/ 124 h 379"/>
                <a:gd name="T8" fmla="*/ 408 w 550"/>
                <a:gd name="T9" fmla="*/ 95 h 379"/>
                <a:gd name="T10" fmla="*/ 171 w 550"/>
                <a:gd name="T11" fmla="*/ 95 h 379"/>
                <a:gd name="T12" fmla="*/ 138 w 550"/>
                <a:gd name="T13" fmla="*/ 124 h 379"/>
                <a:gd name="T14" fmla="*/ 107 w 550"/>
                <a:gd name="T15" fmla="*/ 379 h 379"/>
                <a:gd name="T16" fmla="*/ 0 w 550"/>
                <a:gd name="T17" fmla="*/ 379 h 379"/>
                <a:gd name="T18" fmla="*/ 36 w 550"/>
                <a:gd name="T19" fmla="*/ 87 h 379"/>
                <a:gd name="T20" fmla="*/ 134 w 550"/>
                <a:gd name="T21" fmla="*/ 0 h 379"/>
                <a:gd name="T22" fmla="*/ 468 w 550"/>
                <a:gd name="T23" fmla="*/ 0 h 379"/>
                <a:gd name="T24" fmla="*/ 544 w 550"/>
                <a:gd name="T25" fmla="*/ 87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0" h="379">
                  <a:moveTo>
                    <a:pt x="544" y="87"/>
                  </a:moveTo>
                  <a:cubicBezTo>
                    <a:pt x="535" y="163"/>
                    <a:pt x="535" y="163"/>
                    <a:pt x="535" y="163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34" y="124"/>
                    <a:pt x="434" y="124"/>
                    <a:pt x="434" y="124"/>
                  </a:cubicBezTo>
                  <a:cubicBezTo>
                    <a:pt x="436" y="108"/>
                    <a:pt x="424" y="95"/>
                    <a:pt x="408" y="95"/>
                  </a:cubicBezTo>
                  <a:cubicBezTo>
                    <a:pt x="171" y="95"/>
                    <a:pt x="171" y="95"/>
                    <a:pt x="171" y="95"/>
                  </a:cubicBezTo>
                  <a:cubicBezTo>
                    <a:pt x="155" y="95"/>
                    <a:pt x="140" y="108"/>
                    <a:pt x="138" y="124"/>
                  </a:cubicBezTo>
                  <a:cubicBezTo>
                    <a:pt x="107" y="379"/>
                    <a:pt x="107" y="379"/>
                    <a:pt x="107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42" y="39"/>
                    <a:pt x="86" y="0"/>
                    <a:pt x="134" y="0"/>
                  </a:cubicBezTo>
                  <a:cubicBezTo>
                    <a:pt x="468" y="0"/>
                    <a:pt x="468" y="0"/>
                    <a:pt x="468" y="0"/>
                  </a:cubicBezTo>
                  <a:cubicBezTo>
                    <a:pt x="516" y="0"/>
                    <a:pt x="550" y="39"/>
                    <a:pt x="544" y="8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</p:grpSp>
      <p:cxnSp>
        <p:nvCxnSpPr>
          <p:cNvPr id="40" name="Łącznik prosty 39">
            <a:extLst>
              <a:ext uri="{FF2B5EF4-FFF2-40B4-BE49-F238E27FC236}">
                <a16:creationId xmlns:a16="http://schemas.microsoft.com/office/drawing/2014/main" id="{D5A6CF53-5C8A-412E-B5C4-582C2019624A}"/>
              </a:ext>
            </a:extLst>
          </p:cNvPr>
          <p:cNvCxnSpPr/>
          <p:nvPr/>
        </p:nvCxnSpPr>
        <p:spPr>
          <a:xfrm>
            <a:off x="-223874" y="3708520"/>
            <a:ext cx="0" cy="15146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73CCCF1A-FDD3-4E06-9613-8BBE6291B292}"/>
              </a:ext>
            </a:extLst>
          </p:cNvPr>
          <p:cNvCxnSpPr/>
          <p:nvPr/>
        </p:nvCxnSpPr>
        <p:spPr>
          <a:xfrm>
            <a:off x="12374554" y="3708520"/>
            <a:ext cx="0" cy="15146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AF8E3FB2-2AFB-4C66-B07D-430F10B86D23}"/>
              </a:ext>
            </a:extLst>
          </p:cNvPr>
          <p:cNvSpPr txBox="1"/>
          <p:nvPr/>
        </p:nvSpPr>
        <p:spPr>
          <a:xfrm>
            <a:off x="6436186" y="3944141"/>
            <a:ext cx="35749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err="1">
                <a:solidFill>
                  <a:schemeClr val="accent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t>Thank</a:t>
            </a:r>
            <a:r>
              <a:rPr lang="pl-PL" sz="6000" dirty="0">
                <a:solidFill>
                  <a:schemeClr val="accent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t> </a:t>
            </a:r>
            <a:r>
              <a:rPr lang="pl-PL" sz="6000" dirty="0" err="1">
                <a:solidFill>
                  <a:schemeClr val="accent1"/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t>you</a:t>
            </a:r>
            <a:endParaRPr lang="pl-PL" sz="6000" dirty="0">
              <a:solidFill>
                <a:schemeClr val="accent1"/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54" name="Prostokąt 53">
            <a:extLst>
              <a:ext uri="{FF2B5EF4-FFF2-40B4-BE49-F238E27FC236}">
                <a16:creationId xmlns:a16="http://schemas.microsoft.com/office/drawing/2014/main" id="{FC5DD6CD-D3F3-4609-BCF8-5A4E855DECA4}"/>
              </a:ext>
            </a:extLst>
          </p:cNvPr>
          <p:cNvSpPr/>
          <p:nvPr/>
        </p:nvSpPr>
        <p:spPr>
          <a:xfrm>
            <a:off x="321698" y="752475"/>
            <a:ext cx="4374609" cy="562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Prostokąt 36">
            <a:extLst>
              <a:ext uri="{FF2B5EF4-FFF2-40B4-BE49-F238E27FC236}">
                <a16:creationId xmlns:a16="http://schemas.microsoft.com/office/drawing/2014/main" id="{526FCD76-ACBB-40A9-9D09-EAD40DEF0329}"/>
              </a:ext>
            </a:extLst>
          </p:cNvPr>
          <p:cNvSpPr/>
          <p:nvPr/>
        </p:nvSpPr>
        <p:spPr>
          <a:xfrm>
            <a:off x="294159" y="752475"/>
            <a:ext cx="4374609" cy="56292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82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265 2.59259E-6 L 0.34701 2.59259E-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77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7435 2.59259E-6 L -0.75378 2.59259E-6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406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 animBg="1"/>
      <p:bldP spid="37" grpId="0" animBg="1"/>
    </p:bldLst>
  </p:timing>
</p:sld>
</file>

<file path=ppt/theme/theme1.xml><?xml version="1.0" encoding="utf-8"?>
<a:theme xmlns:a="http://schemas.openxmlformats.org/drawingml/2006/main" name="Motyw1">
  <a:themeElements>
    <a:clrScheme name="SanokRubbe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F0A2C"/>
      </a:accent1>
      <a:accent2>
        <a:srgbClr val="1E252B"/>
      </a:accent2>
      <a:accent3>
        <a:srgbClr val="333E48"/>
      </a:accent3>
      <a:accent4>
        <a:srgbClr val="D1D3D3"/>
      </a:accent4>
      <a:accent5>
        <a:srgbClr val="2184A1"/>
      </a:accent5>
      <a:accent6>
        <a:srgbClr val="63666A"/>
      </a:accent6>
      <a:hlink>
        <a:srgbClr val="C9C9C9"/>
      </a:hlink>
      <a:folHlink>
        <a:srgbClr val="32303A"/>
      </a:folHlink>
    </a:clrScheme>
    <a:fontScheme name="Niestandardowy 3">
      <a:majorFont>
        <a:latin typeface="Roboto Condensed Light"/>
        <a:ea typeface=""/>
        <a:cs typeface=""/>
      </a:majorFont>
      <a:minorFont>
        <a:latin typeface="Roboto Condensed 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yw1" id="{74824096-45E4-4B00-9023-9E1841254326}" vid="{35975E31-6E15-45B7-B305-E65A43E98CFD}"/>
    </a:ext>
  </a:extLst>
</a:theme>
</file>

<file path=ppt/theme/theme2.xml><?xml version="1.0" encoding="utf-8"?>
<a:theme xmlns:a="http://schemas.openxmlformats.org/drawingml/2006/main" name="1_Motyw1">
  <a:themeElements>
    <a:clrScheme name="SanokRubbe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F0A2C"/>
      </a:accent1>
      <a:accent2>
        <a:srgbClr val="1E252B"/>
      </a:accent2>
      <a:accent3>
        <a:srgbClr val="333E48"/>
      </a:accent3>
      <a:accent4>
        <a:srgbClr val="D1D3D3"/>
      </a:accent4>
      <a:accent5>
        <a:srgbClr val="2184A1"/>
      </a:accent5>
      <a:accent6>
        <a:srgbClr val="63666A"/>
      </a:accent6>
      <a:hlink>
        <a:srgbClr val="C9C9C9"/>
      </a:hlink>
      <a:folHlink>
        <a:srgbClr val="32303A"/>
      </a:folHlink>
    </a:clrScheme>
    <a:fontScheme name="Niestandardowy 3">
      <a:majorFont>
        <a:latin typeface="Roboto Condensed Light"/>
        <a:ea typeface=""/>
        <a:cs typeface=""/>
      </a:majorFont>
      <a:minorFont>
        <a:latin typeface="Roboto Condensed 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yw1" id="{74824096-45E4-4B00-9023-9E1841254326}" vid="{35975E31-6E15-45B7-B305-E65A43E98CFD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7C025CFF63A8E448A27ADD7EB2038DD" ma:contentTypeVersion="0" ma:contentTypeDescription="Utwórz nowy dokument." ma:contentTypeScope="" ma:versionID="88414febb862e67cc35a2b433f9e525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2fdb080088ddf1bdd98b8e55b33ddc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5B332F4-18ED-4C41-8EC0-EF4135A572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8BAA5FC-A602-4AB4-B8DE-94B76C7F28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A0A1EF-8A33-434B-A4AF-D89E5F963D97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11839</TotalTime>
  <Words>187</Words>
  <Application>Microsoft Office PowerPoint</Application>
  <PresentationFormat>Panoramiczny</PresentationFormat>
  <Paragraphs>49</Paragraphs>
  <Slides>5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5</vt:i4>
      </vt:variant>
    </vt:vector>
  </HeadingPairs>
  <TitlesOfParts>
    <vt:vector size="13" baseType="lpstr">
      <vt:lpstr>Roboto Condensed</vt:lpstr>
      <vt:lpstr>Arial</vt:lpstr>
      <vt:lpstr>Roboto Condensed Light</vt:lpstr>
      <vt:lpstr>Roboto</vt:lpstr>
      <vt:lpstr>Calibri</vt:lpstr>
      <vt:lpstr>Wingdings</vt:lpstr>
      <vt:lpstr>Motyw1</vt:lpstr>
      <vt:lpstr>1_Motyw1</vt:lpstr>
      <vt:lpstr>MODERN PRODUCTION TECHNOLOGIES FOR RUBBER, RUBBER-metal AND RUBBER-PLASTIC PRODUCTS</vt:lpstr>
      <vt:lpstr>Grupa Sanok Rubber</vt:lpstr>
      <vt:lpstr>INFRASTRUCTURE</vt:lpstr>
      <vt:lpstr>Possible packagings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Pawel Cycon</cp:lastModifiedBy>
  <cp:revision>934</cp:revision>
  <cp:lastPrinted>2018-08-23T12:29:04Z</cp:lastPrinted>
  <dcterms:created xsi:type="dcterms:W3CDTF">2017-11-16T07:19:08Z</dcterms:created>
  <dcterms:modified xsi:type="dcterms:W3CDTF">2023-03-27T08:40:10Z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0x010100F7C025CFF63A8E448A27ADD7EB2038DD</vt:lpwstr>
  </property>
</Properties>
</file>