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A62A"/>
    <a:srgbClr val="4EBE30"/>
    <a:srgbClr val="FFFF66"/>
    <a:srgbClr val="49015F"/>
    <a:srgbClr val="6600CC"/>
    <a:srgbClr val="C09700"/>
    <a:srgbClr val="3B3B3B"/>
    <a:srgbClr val="1E1C1E"/>
    <a:srgbClr val="3A3A3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26" autoAdjust="0"/>
    <p:restoredTop sz="94660"/>
  </p:normalViewPr>
  <p:slideViewPr>
    <p:cSldViewPr>
      <p:cViewPr>
        <p:scale>
          <a:sx n="95" d="100"/>
          <a:sy n="95" d="100"/>
        </p:scale>
        <p:origin x="-786" y="15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A701BD-D336-4C46-BB98-7600F29A80F9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3A2B7E-DC99-4D30-9FC9-F59521B06E0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A2B7E-DC99-4D30-9FC9-F59521B06E08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B95AB-FB15-42F6-8CA7-98837238FC02}" type="datetimeFigureOut">
              <a:rPr lang="ko-KR" altLang="en-US" smtClean="0"/>
              <a:pPr/>
              <a:t>2015-10-30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05BE8-7CC8-49C6-B8DC-B532CCC356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hyperlink" Target="mailto:john.k@koima.or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6858000" cy="12596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7" name="Picture 3" descr="C:\Users\user\Desktop\코이마-로고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5396" y="179512"/>
            <a:ext cx="1435972" cy="886693"/>
          </a:xfrm>
          <a:prstGeom prst="rect">
            <a:avLst/>
          </a:prstGeom>
          <a:noFill/>
        </p:spPr>
      </p:pic>
      <p:cxnSp>
        <p:nvCxnSpPr>
          <p:cNvPr id="27" name="직선 연결선 26"/>
          <p:cNvCxnSpPr/>
          <p:nvPr/>
        </p:nvCxnSpPr>
        <p:spPr>
          <a:xfrm>
            <a:off x="0" y="1907704"/>
            <a:ext cx="6309320" cy="0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0" y="3131840"/>
            <a:ext cx="6309320" cy="0"/>
          </a:xfrm>
          <a:prstGeom prst="line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636912" y="838842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한국수입협회</a:t>
            </a:r>
            <a:endParaRPr lang="en-US" altLang="ko-KR" b="1" dirty="0" smtClean="0"/>
          </a:p>
        </p:txBody>
      </p:sp>
      <p:sp>
        <p:nvSpPr>
          <p:cNvPr id="19" name="직사각형 18"/>
          <p:cNvSpPr/>
          <p:nvPr/>
        </p:nvSpPr>
        <p:spPr>
          <a:xfrm>
            <a:off x="0" y="8784000"/>
            <a:ext cx="6381328" cy="360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6381328" y="8783960"/>
            <a:ext cx="476672" cy="3600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60648" y="3131841"/>
            <a:ext cx="64087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HY강B" pitchFamily="18" charset="-127"/>
                <a:ea typeface="HY강B" pitchFamily="18" charset="-127"/>
              </a:rPr>
              <a:t>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장소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: </a:t>
            </a:r>
            <a:r>
              <a:rPr lang="en-US" altLang="ko-KR" sz="1400" b="1" dirty="0" smtClean="0">
                <a:ln w="18415" cmpd="sng">
                  <a:noFill/>
                  <a:prstDash val="solid"/>
                </a:ln>
                <a:latin typeface="+mj-lt"/>
                <a:ea typeface="HY강B" pitchFamily="18" charset="-127"/>
              </a:rPr>
              <a:t>Hall B : </a:t>
            </a:r>
            <a:r>
              <a:rPr lang="en-US" altLang="ko-KR" sz="1200" b="1" dirty="0" smtClean="0">
                <a:ln w="18415" cmpd="sng">
                  <a:noFill/>
                  <a:prstDash val="solid"/>
                </a:ln>
                <a:latin typeface="+mj-lt"/>
                <a:ea typeface="HY강B" pitchFamily="18" charset="-127"/>
              </a:rPr>
              <a:t>Food Week Global (</a:t>
            </a:r>
            <a:r>
              <a:rPr lang="ko-KR" altLang="en-US" sz="1200" b="1" dirty="0" smtClean="0">
                <a:ln w="18415" cmpd="sng">
                  <a:noFill/>
                  <a:prstDash val="solid"/>
                </a:ln>
                <a:latin typeface="+mj-lt"/>
                <a:ea typeface="HY강B" pitchFamily="18" charset="-127"/>
              </a:rPr>
              <a:t>해외참가 식품기업  전시예정</a:t>
            </a:r>
            <a:r>
              <a:rPr lang="en-US" altLang="ko-KR" sz="1200" b="1" dirty="0" smtClean="0">
                <a:ln w="18415" cmpd="sng">
                  <a:noFill/>
                  <a:prstDash val="solid"/>
                </a:ln>
                <a:latin typeface="+mj-lt"/>
                <a:ea typeface="HY강B" pitchFamily="18" charset="-127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일시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:  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2015. 11. 18(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수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) – 19(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목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), 10:00 ~ 17:00</a:t>
            </a:r>
            <a:endParaRPr lang="en-US" altLang="ko-KR" sz="1200" dirty="0" smtClean="0">
              <a:latin typeface="+mj-lt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참가업체 혜택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: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주차 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3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시간 지원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,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점심식사 무료제공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,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커피 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1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잔 제공</a:t>
            </a:r>
            <a:r>
              <a:rPr lang="en-US" altLang="ko-KR" sz="13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altLang="ko-KR" sz="1300" b="1" dirty="0" smtClean="0">
                <a:solidFill>
                  <a:srgbClr val="FF0000"/>
                </a:solidFill>
              </a:rPr>
              <a:t>                       *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협회를 통해 해당 일자에 참가 신청한 선착순 </a:t>
            </a:r>
            <a:r>
              <a:rPr lang="en-US" altLang="ko-KR" sz="1100" b="1" dirty="0" smtClean="0">
                <a:solidFill>
                  <a:srgbClr val="FF0000"/>
                </a:solidFill>
              </a:rPr>
              <a:t>30</a:t>
            </a:r>
            <a:r>
              <a:rPr lang="ko-KR" altLang="en-US" sz="1100" b="1" dirty="0" smtClean="0">
                <a:solidFill>
                  <a:srgbClr val="FF0000"/>
                </a:solidFill>
              </a:rPr>
              <a:t>개사에 한함</a:t>
            </a:r>
            <a:endParaRPr lang="en-US" altLang="ko-KR" sz="1300" dirty="0" smtClean="0">
              <a:latin typeface="+mj-lt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신청방법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: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하단의 참가업체 정보를 기입하여 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담당자 </a:t>
            </a:r>
            <a:r>
              <a:rPr lang="en-US" altLang="ko-KR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E-mail</a:t>
            </a:r>
            <a:r>
              <a:rPr lang="ko-KR" altLang="en-US" sz="13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강B" pitchFamily="18" charset="-127"/>
              </a:rPr>
              <a:t>로 접수  </a:t>
            </a:r>
            <a:endParaRPr lang="en-US" altLang="ko-KR" sz="1300" b="1" dirty="0" smtClean="0">
              <a:solidFill>
                <a:schemeClr val="accent2">
                  <a:lumMod val="75000"/>
                </a:schemeClr>
              </a:solidFill>
              <a:latin typeface="+mj-lt"/>
              <a:ea typeface="HY강B" pitchFamily="18" charset="-127"/>
            </a:endParaRPr>
          </a:p>
          <a:p>
            <a:r>
              <a:rPr lang="en-US" altLang="ko-KR" sz="1300" dirty="0" smtClean="0">
                <a:latin typeface="+mj-lt"/>
                <a:ea typeface="HY강B" pitchFamily="18" charset="-127"/>
              </a:rPr>
              <a:t>               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담당자</a:t>
            </a:r>
            <a:r>
              <a:rPr lang="en-US" altLang="ko-KR" sz="1300" dirty="0" smtClean="0">
                <a:latin typeface="+mj-lt"/>
                <a:ea typeface="HY강B" pitchFamily="18" charset="-127"/>
              </a:rPr>
              <a:t>: </a:t>
            </a:r>
            <a:r>
              <a:rPr lang="ko-KR" altLang="en-US" sz="1300" dirty="0" smtClean="0">
                <a:latin typeface="+mj-lt"/>
                <a:ea typeface="HY강B" pitchFamily="18" charset="-127"/>
              </a:rPr>
              <a:t>곽윤석 대리</a:t>
            </a:r>
            <a:endParaRPr lang="en-US" altLang="ko-KR" sz="1300" dirty="0" smtClean="0">
              <a:latin typeface="+mj-lt"/>
              <a:ea typeface="HY강B" pitchFamily="18" charset="-127"/>
            </a:endParaRPr>
          </a:p>
          <a:p>
            <a:r>
              <a:rPr lang="en-US" altLang="ko-KR" sz="1100" dirty="0" smtClean="0">
                <a:latin typeface="+mj-lt"/>
                <a:ea typeface="HY강B" pitchFamily="18" charset="-127"/>
              </a:rPr>
              <a:t>                   (</a:t>
            </a:r>
            <a:r>
              <a:rPr lang="en-US" altLang="ko-KR" sz="1100" dirty="0" smtClean="0">
                <a:latin typeface="+mj-lt"/>
                <a:ea typeface="HY강B" pitchFamily="18" charset="-127"/>
              </a:rPr>
              <a:t>E-Mail. </a:t>
            </a:r>
            <a:r>
              <a:rPr lang="en-US" altLang="ko-KR" sz="1100" dirty="0" smtClean="0">
                <a:latin typeface="+mj-lt"/>
                <a:ea typeface="HY강B" pitchFamily="18" charset="-127"/>
                <a:hlinkClick r:id="rId4"/>
              </a:rPr>
              <a:t>john.k@koima.or.kr</a:t>
            </a:r>
            <a:r>
              <a:rPr lang="en-US" altLang="ko-KR" sz="1100" dirty="0" smtClean="0">
                <a:latin typeface="+mj-lt"/>
                <a:ea typeface="HY강B" pitchFamily="18" charset="-127"/>
              </a:rPr>
              <a:t>, </a:t>
            </a:r>
            <a:r>
              <a:rPr lang="en-US" altLang="ko-KR" sz="1100" dirty="0" smtClean="0">
                <a:ea typeface="HY강B" pitchFamily="18" charset="-127"/>
              </a:rPr>
              <a:t>FAX. </a:t>
            </a:r>
            <a:r>
              <a:rPr lang="en-US" altLang="ko-KR" sz="1100" dirty="0" smtClean="0">
                <a:ea typeface="HY강B" pitchFamily="18" charset="-127"/>
              </a:rPr>
              <a:t>02-749-1830 (fax</a:t>
            </a:r>
            <a:r>
              <a:rPr lang="ko-KR" altLang="en-US" sz="1100" dirty="0" smtClean="0">
                <a:ea typeface="HY강B" pitchFamily="18" charset="-127"/>
              </a:rPr>
              <a:t>신청은 발송 </a:t>
            </a:r>
            <a:r>
              <a:rPr lang="ko-KR" altLang="en-US" sz="1100" dirty="0" smtClean="0">
                <a:ea typeface="HY강B" pitchFamily="18" charset="-127"/>
              </a:rPr>
              <a:t>후 전화요망</a:t>
            </a:r>
            <a:r>
              <a:rPr lang="en-US" altLang="ko-KR" sz="1100" dirty="0" smtClean="0">
                <a:latin typeface="+mj-lt"/>
                <a:ea typeface="HY강B" pitchFamily="18" charset="-127"/>
              </a:rPr>
              <a:t> ) </a:t>
            </a:r>
            <a:endParaRPr lang="en-US" altLang="ko-KR" sz="1100" dirty="0" smtClean="0"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500" dirty="0" smtClean="0">
              <a:solidFill>
                <a:schemeClr val="accent2">
                  <a:lumMod val="75000"/>
                </a:schemeClr>
              </a:solidFill>
              <a:latin typeface="HY강B" pitchFamily="18" charset="-127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endParaRPr lang="en-US" altLang="ko-KR" sz="1200" dirty="0" smtClean="0">
              <a:solidFill>
                <a:srgbClr val="3A3A3C"/>
              </a:solidFill>
              <a:latin typeface="HY강B" pitchFamily="18" charset="-127"/>
              <a:ea typeface="HY강B" pitchFamily="18" charset="-127"/>
            </a:endParaRPr>
          </a:p>
          <a:p>
            <a:pPr>
              <a:buFont typeface="Arial" pitchFamily="34" charset="0"/>
              <a:buChar char="•"/>
            </a:pPr>
            <a:endParaRPr lang="en-US" altLang="ko-KR" sz="1200" dirty="0" smtClean="0">
              <a:latin typeface="HY강B" pitchFamily="18" charset="-127"/>
              <a:ea typeface="HY강B" pitchFamily="18" charset="-127"/>
            </a:endParaRPr>
          </a:p>
          <a:p>
            <a:endParaRPr lang="en-US" altLang="ko-KR" sz="500" dirty="0" smtClean="0">
              <a:solidFill>
                <a:srgbClr val="3A3A3C"/>
              </a:solidFill>
              <a:latin typeface="HY강B" pitchFamily="18" charset="-127"/>
              <a:ea typeface="HY강B" pitchFamily="18" charset="-127"/>
            </a:endParaRPr>
          </a:p>
          <a:p>
            <a:endParaRPr lang="ko-KR" altLang="en-US" sz="1100" dirty="0"/>
          </a:p>
        </p:txBody>
      </p:sp>
      <p:sp>
        <p:nvSpPr>
          <p:cNvPr id="23" name="TextBox 22"/>
          <p:cNvSpPr txBox="1"/>
          <p:nvPr/>
        </p:nvSpPr>
        <p:spPr>
          <a:xfrm>
            <a:off x="476672" y="2843808"/>
            <a:ext cx="37289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한국수입협회 주관 </a:t>
            </a:r>
            <a:r>
              <a:rPr lang="ko-KR" altLang="en-US" sz="1400" dirty="0" err="1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상담회</a:t>
            </a:r>
            <a:r>
              <a:rPr lang="ko-KR" altLang="en-US" sz="14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 일정 및 세부사항</a:t>
            </a:r>
            <a:endParaRPr lang="en-US" altLang="ko-KR" sz="1400" dirty="0" smtClean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0"/>
            <a:ext cx="476672" cy="12596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0" y="1475656"/>
            <a:ext cx="476672" cy="360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48680" y="1527919"/>
            <a:ext cx="9653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n w="18415" cmpd="sng">
                  <a:noFill/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ea"/>
                <a:ea typeface="+mj-ea"/>
              </a:rPr>
              <a:t>행사 안내</a:t>
            </a:r>
            <a:endParaRPr lang="en-US" altLang="ko-KR" sz="1400" dirty="0" smtClean="0">
              <a:ln w="18415" cmpd="sng">
                <a:noFill/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4227" y="7812360"/>
            <a:ext cx="5028941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* </a:t>
            </a:r>
            <a:r>
              <a:rPr lang="ko-KR" altLang="en-US" sz="1100" dirty="0" smtClean="0"/>
              <a:t>참가문의</a:t>
            </a:r>
            <a:r>
              <a:rPr lang="en-US" altLang="ko-KR" sz="1100" dirty="0" smtClean="0"/>
              <a:t>: </a:t>
            </a:r>
            <a:r>
              <a:rPr lang="en-US" altLang="ko-KR" sz="1100" dirty="0" smtClean="0"/>
              <a:t>02-7854-1459 </a:t>
            </a:r>
            <a:r>
              <a:rPr lang="en-US" altLang="ko-KR" sz="1100" dirty="0" smtClean="0"/>
              <a:t>/ 02-6677-3669 / </a:t>
            </a:r>
            <a:r>
              <a:rPr lang="en-US" altLang="ko-KR" sz="1100" dirty="0" smtClean="0">
                <a:hlinkClick r:id="rId4"/>
              </a:rPr>
              <a:t>john.k</a:t>
            </a:r>
            <a:r>
              <a:rPr lang="en-US" altLang="ko-KR" sz="1100" dirty="0" smtClean="0">
                <a:hlinkClick r:id="rId4"/>
              </a:rPr>
              <a:t>@koima.or.kr</a:t>
            </a:r>
            <a:endParaRPr lang="en-US" altLang="ko-KR" sz="1100" dirty="0" smtClean="0"/>
          </a:p>
          <a:p>
            <a:endParaRPr lang="en-US" altLang="ko-KR" sz="1100" dirty="0" smtClean="0"/>
          </a:p>
          <a:p>
            <a:r>
              <a:rPr lang="en-US" altLang="ko-KR" sz="1100" dirty="0" smtClean="0"/>
              <a:t>* </a:t>
            </a:r>
            <a:r>
              <a:rPr lang="ko-KR" altLang="en-US" sz="1100" dirty="0" smtClean="0"/>
              <a:t>첨부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해외 참가기업 리스트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부 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상담을 원하시는 업체에 </a:t>
            </a:r>
            <a:r>
              <a:rPr lang="en-US" altLang="ko-KR" sz="1100" dirty="0" smtClean="0"/>
              <a:t>√ </a:t>
            </a:r>
            <a:r>
              <a:rPr lang="ko-KR" altLang="en-US" sz="1100" dirty="0" smtClean="0"/>
              <a:t>표시 바랍니다</a:t>
            </a:r>
            <a:r>
              <a:rPr lang="en-US" altLang="ko-KR" sz="1100" dirty="0" smtClean="0"/>
              <a:t>)</a:t>
            </a:r>
            <a:endParaRPr lang="en-US" altLang="ko-KR" sz="1100" dirty="0" smtClean="0"/>
          </a:p>
        </p:txBody>
      </p:sp>
      <p:pic>
        <p:nvPicPr>
          <p:cNvPr id="33" name="그림 32" descr="logo_fw_global.gif"/>
          <p:cNvPicPr>
            <a:picLocks noChangeAspect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" y="0"/>
            <a:ext cx="4064413" cy="1259632"/>
          </a:xfrm>
          <a:prstGeom prst="rect">
            <a:avLst/>
          </a:prstGeom>
        </p:spPr>
      </p:pic>
      <p:pic>
        <p:nvPicPr>
          <p:cNvPr id="35" name="그림 34" descr="양념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403648"/>
            <a:ext cx="525354" cy="504056"/>
          </a:xfrm>
          <a:prstGeom prst="rect">
            <a:avLst/>
          </a:prstGeom>
        </p:spPr>
      </p:pic>
      <p:pic>
        <p:nvPicPr>
          <p:cNvPr id="2" name="Picture 3" descr="C:\Users\user\Desktop\혜빈\Food Week 2015\면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699792"/>
            <a:ext cx="462409" cy="462409"/>
          </a:xfrm>
          <a:prstGeom prst="rect">
            <a:avLst/>
          </a:prstGeom>
          <a:noFill/>
        </p:spPr>
      </p:pic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214290" y="4643438"/>
          <a:ext cx="6408711" cy="31851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5104"/>
                <a:gridCol w="704254"/>
                <a:gridCol w="1831060"/>
                <a:gridCol w="1061983"/>
                <a:gridCol w="582610"/>
                <a:gridCol w="1383700"/>
              </a:tblGrid>
              <a:tr h="360040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회사명</a:t>
                      </a:r>
                      <a:endParaRPr lang="en-US" altLang="ko-KR" sz="1300" dirty="0" smtClean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(</a:t>
                      </a:r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국문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)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02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(</a:t>
                      </a:r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영문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)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220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참석자명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국문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latin typeface="+mj-lt"/>
                          <a:ea typeface="HY강B" pitchFamily="18" charset="-127"/>
                        </a:rPr>
                        <a:t>직위명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국문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</a:tr>
              <a:tr h="36835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영문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영문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</a:tr>
              <a:tr h="43916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연락처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M.P.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Homepage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753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Office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E-Mail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9165">
                <a:tc gridSpan="6"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업종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/</a:t>
                      </a:r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주요 취급품목 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: 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9165">
                <a:tc gridSpan="6"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참석 예정일 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/ </a:t>
                      </a:r>
                      <a:r>
                        <a:rPr lang="ko-KR" altLang="en-US" sz="1300" dirty="0" smtClean="0">
                          <a:latin typeface="+mj-lt"/>
                          <a:ea typeface="HY강B" pitchFamily="18" charset="-127"/>
                        </a:rPr>
                        <a:t>시간 </a:t>
                      </a:r>
                      <a:r>
                        <a:rPr lang="en-US" altLang="ko-KR" sz="1300" dirty="0" smtClean="0">
                          <a:latin typeface="+mj-lt"/>
                          <a:ea typeface="HY강B" pitchFamily="18" charset="-127"/>
                        </a:rPr>
                        <a:t>: </a:t>
                      </a:r>
                      <a:endParaRPr lang="ko-KR" altLang="en-US" sz="1300" dirty="0">
                        <a:latin typeface="+mj-lt"/>
                        <a:ea typeface="HY강B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88640" y="1979712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오는 </a:t>
            </a:r>
            <a:r>
              <a:rPr lang="en-US" altLang="ko-KR" sz="1200" dirty="0" smtClean="0"/>
              <a:t>11</a:t>
            </a:r>
            <a:r>
              <a:rPr lang="ko-KR" altLang="en-US" sz="1200" dirty="0" smtClean="0"/>
              <a:t>월 </a:t>
            </a:r>
            <a:r>
              <a:rPr lang="en-US" altLang="ko-KR" sz="1200" dirty="0" smtClean="0"/>
              <a:t>18</a:t>
            </a:r>
            <a:r>
              <a:rPr lang="ko-KR" altLang="en-US" sz="1200" dirty="0" smtClean="0"/>
              <a:t>일부터 </a:t>
            </a:r>
            <a:r>
              <a:rPr lang="ko-KR" altLang="en-US" sz="1200" dirty="0" err="1" smtClean="0"/>
              <a:t>코엑스에서</a:t>
            </a:r>
            <a:r>
              <a:rPr lang="ko-KR" altLang="en-US" sz="1200" dirty="0" smtClean="0"/>
              <a:t> 나흘간 진행되는 </a:t>
            </a:r>
            <a:r>
              <a:rPr lang="en-US" altLang="ko-KR" sz="1200" dirty="0" smtClean="0"/>
              <a:t>Food Week Korea</a:t>
            </a:r>
            <a:r>
              <a:rPr lang="ko-KR" altLang="en-US" sz="1200" dirty="0" smtClean="0"/>
              <a:t>는 약 </a:t>
            </a:r>
            <a:r>
              <a:rPr lang="en-US" altLang="ko-KR" sz="1200" dirty="0" smtClean="0"/>
              <a:t>150</a:t>
            </a:r>
            <a:r>
              <a:rPr lang="ko-KR" altLang="en-US" sz="1200" dirty="0" smtClean="0"/>
              <a:t>개의 해외업체</a:t>
            </a:r>
            <a:r>
              <a:rPr lang="en-US" altLang="ko-KR" sz="1200" dirty="0" smtClean="0"/>
              <a:t>, 850</a:t>
            </a:r>
            <a:r>
              <a:rPr lang="ko-KR" altLang="en-US" sz="1200" dirty="0" smtClean="0"/>
              <a:t>개의 국내업체가 참여하는 식품산업박람회입니다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다양한 국가의 식품관련 기업들과 상담을 통하여 새로운 비즈니스 기회를 잡으시기 바랍니다</a:t>
            </a:r>
            <a:r>
              <a:rPr lang="en-US" altLang="ko-KR" sz="1200" dirty="0" smtClean="0"/>
              <a:t>.</a:t>
            </a:r>
            <a:endParaRPr lang="ko-KR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928</TotalTime>
  <Words>191</Words>
  <Application>Microsoft Office PowerPoint</Application>
  <PresentationFormat>화면 슬라이드 쇼(4:3)</PresentationFormat>
  <Paragraphs>41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koima</cp:lastModifiedBy>
  <cp:revision>88</cp:revision>
  <dcterms:created xsi:type="dcterms:W3CDTF">2014-10-15T07:39:48Z</dcterms:created>
  <dcterms:modified xsi:type="dcterms:W3CDTF">2015-10-30T07:22:41Z</dcterms:modified>
</cp:coreProperties>
</file>