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9" r:id="rId15"/>
    <p:sldId id="269" r:id="rId16"/>
    <p:sldId id="271" r:id="rId17"/>
    <p:sldId id="280" r:id="rId18"/>
    <p:sldId id="273" r:id="rId19"/>
    <p:sldId id="274" r:id="rId20"/>
    <p:sldId id="275" r:id="rId21"/>
    <p:sldId id="276" r:id="rId22"/>
    <p:sldId id="281" r:id="rId23"/>
    <p:sldId id="278" r:id="rId24"/>
    <p:sldId id="282" r:id="rId25"/>
  </p:sldIdLst>
  <p:sldSz cx="9144000" cy="6858000" type="screen4x3"/>
  <p:notesSz cx="6858000" cy="9144000"/>
  <p:custShowLst>
    <p:custShow name="Presentación personalizada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6"/>
        <p:sld r:id="rId17"/>
        <p:sld r:id="rId19"/>
        <p:sld r:id="rId20"/>
        <p:sld r:id="rId21"/>
        <p:sld r:id="rId22"/>
        <p:sld r:id="rId24"/>
      </p:sldLst>
    </p:custShow>
  </p:custShow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37" autoAdjust="0"/>
  </p:normalViewPr>
  <p:slideViewPr>
    <p:cSldViewPr>
      <p:cViewPr varScale="1">
        <p:scale>
          <a:sx n="81" d="100"/>
          <a:sy n="81" d="100"/>
        </p:scale>
        <p:origin x="-84" y="-6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1F86B-CF71-44ED-AC21-C11DE1018216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5D5FC-EB73-4DF0-837C-478341435533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232958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10</a:t>
            </a:fld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11</a:t>
            </a:fld>
            <a:endParaRPr lang="es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12</a:t>
            </a:fld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13</a:t>
            </a:fld>
            <a:endParaRPr lang="es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14</a:t>
            </a:fld>
            <a:endParaRPr lang="es-E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15</a:t>
            </a:fld>
            <a:endParaRPr lang="es-E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16</a:t>
            </a:fld>
            <a:endParaRPr lang="es-E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17</a:t>
            </a:fld>
            <a:endParaRPr lang="es-E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18</a:t>
            </a:fld>
            <a:endParaRPr lang="es-E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19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CF158B-D836-4EFD-A1E7-06CD54FFC846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20</a:t>
            </a:fld>
            <a:endParaRPr lang="es-E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21</a:t>
            </a:fld>
            <a:endParaRPr lang="es-E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22</a:t>
            </a:fld>
            <a:endParaRPr lang="es-E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23</a:t>
            </a:fld>
            <a:endParaRPr lang="es-E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24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CF158B-D836-4EFD-A1E7-06CD54FFC846}" type="slidenum">
              <a:rPr lang="es-ES" smtClean="0"/>
              <a:pPr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5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6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8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5D5FC-EB73-4DF0-837C-478341435533}" type="slidenum">
              <a:rPr lang="es-ES" smtClean="0"/>
              <a:pPr/>
              <a:t>9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788-D5E9-4A28-8C63-93CD1A283952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6383-AB7D-430D-9BAA-60AB45D4E49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788-D5E9-4A28-8C63-93CD1A283952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6383-AB7D-430D-9BAA-60AB45D4E49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788-D5E9-4A28-8C63-93CD1A283952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6383-AB7D-430D-9BAA-60AB45D4E49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788-D5E9-4A28-8C63-93CD1A283952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6383-AB7D-430D-9BAA-60AB45D4E49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788-D5E9-4A28-8C63-93CD1A283952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6383-AB7D-430D-9BAA-60AB45D4E49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788-D5E9-4A28-8C63-93CD1A283952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6383-AB7D-430D-9BAA-60AB45D4E49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788-D5E9-4A28-8C63-93CD1A283952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6383-AB7D-430D-9BAA-60AB45D4E49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788-D5E9-4A28-8C63-93CD1A283952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6383-AB7D-430D-9BAA-60AB45D4E49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788-D5E9-4A28-8C63-93CD1A283952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6383-AB7D-430D-9BAA-60AB45D4E49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788-D5E9-4A28-8C63-93CD1A283952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6383-AB7D-430D-9BAA-60AB45D4E49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32788-D5E9-4A28-8C63-93CD1A283952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06383-AB7D-430D-9BAA-60AB45D4E49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32788-D5E9-4A28-8C63-93CD1A283952}" type="datetimeFigureOut">
              <a:rPr lang="es-ES" smtClean="0"/>
              <a:pPr/>
              <a:t>27/09/2012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06383-AB7D-430D-9BAA-60AB45D4E495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>
                <a:latin typeface="High Tower Text" pitchFamily="18" charset="0"/>
              </a:rPr>
              <a:t>ST. JOSEPH’S NUTRITION CO. S.A. DE C.V.</a:t>
            </a:r>
            <a:endParaRPr lang="es-ES" dirty="0">
              <a:latin typeface="High Tower Text" pitchFamily="18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High Tower Text" pitchFamily="18" charset="0"/>
              </a:rPr>
              <a:t>PRODUCTS</a:t>
            </a:r>
            <a:endParaRPr lang="es-ES" dirty="0">
              <a:latin typeface="High Tower Text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s-ES" sz="3500" dirty="0" smtClean="0">
                <a:latin typeface="High Tower Text" pitchFamily="18" charset="0"/>
              </a:rPr>
              <a:t>ALCASLIM</a:t>
            </a:r>
            <a:r>
              <a:rPr lang="es-ES" dirty="0" smtClean="0">
                <a:latin typeface="High Tower Text" pitchFamily="18" charset="0"/>
              </a:rPr>
              <a:t>:</a:t>
            </a:r>
          </a:p>
          <a:p>
            <a:pPr lvl="1" algn="just"/>
            <a:r>
              <a:rPr lang="es-ES" dirty="0" err="1" smtClean="0">
                <a:latin typeface="High Tower Text" pitchFamily="18" charset="0"/>
              </a:rPr>
              <a:t>Artichoke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based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product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loose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weight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eliminate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toxins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improve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your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digestive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system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1" algn="just"/>
            <a:r>
              <a:rPr lang="es-ES" dirty="0" err="1" smtClean="0">
                <a:latin typeface="High Tower Text" pitchFamily="18" charset="0"/>
              </a:rPr>
              <a:t>It’s</a:t>
            </a:r>
            <a:r>
              <a:rPr lang="es-ES" dirty="0" smtClean="0">
                <a:latin typeface="High Tower Text" pitchFamily="18" charset="0"/>
              </a:rPr>
              <a:t> a </a:t>
            </a:r>
            <a:r>
              <a:rPr lang="es-ES" dirty="0" err="1" smtClean="0">
                <a:latin typeface="High Tower Text" pitchFamily="18" charset="0"/>
              </a:rPr>
              <a:t>nutritional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supplement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that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our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body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burn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fat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improve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digestion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assimilate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nutrients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body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needs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1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a </a:t>
            </a:r>
            <a:r>
              <a:rPr lang="es-ES" dirty="0" err="1" smtClean="0">
                <a:latin typeface="High Tower Text" pitchFamily="18" charset="0"/>
              </a:rPr>
              <a:t>mild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diuretic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decrease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levels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lipids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blood</a:t>
            </a:r>
            <a:r>
              <a:rPr lang="es-ES" dirty="0" smtClean="0">
                <a:latin typeface="High Tower Text" pitchFamily="18" charset="0"/>
              </a:rPr>
              <a:t>, hipotensor and a </a:t>
            </a:r>
            <a:r>
              <a:rPr lang="es-ES" dirty="0" err="1" smtClean="0">
                <a:latin typeface="High Tower Text" pitchFamily="18" charset="0"/>
              </a:rPr>
              <a:t>mild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laxant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1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has </a:t>
            </a:r>
            <a:r>
              <a:rPr lang="es-ES" dirty="0" err="1" smtClean="0">
                <a:latin typeface="High Tower Text" pitchFamily="18" charset="0"/>
              </a:rPr>
              <a:t>artichoke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extract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apple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vinegar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green</a:t>
            </a:r>
            <a:r>
              <a:rPr lang="es-ES" dirty="0" smtClean="0">
                <a:latin typeface="High Tower Text" pitchFamily="18" charset="0"/>
              </a:rPr>
              <a:t> tea </a:t>
            </a:r>
            <a:r>
              <a:rPr lang="es-ES" dirty="0" err="1" smtClean="0">
                <a:latin typeface="High Tower Text" pitchFamily="18" charset="0"/>
              </a:rPr>
              <a:t>extract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fennel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extract</a:t>
            </a:r>
            <a:r>
              <a:rPr lang="es-ES" dirty="0" smtClean="0">
                <a:latin typeface="High Tower Text" pitchFamily="18" charset="0"/>
              </a:rPr>
              <a:t> and L-</a:t>
            </a:r>
            <a:r>
              <a:rPr lang="es-ES" dirty="0" err="1" smtClean="0">
                <a:latin typeface="High Tower Text" pitchFamily="18" charset="0"/>
              </a:rPr>
              <a:t>Carnitine</a:t>
            </a:r>
            <a:r>
              <a:rPr lang="es-ES" dirty="0" smtClean="0">
                <a:latin typeface="High Tower Text" pitchFamily="18" charset="0"/>
              </a:rPr>
              <a:t>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r>
              <a:rPr lang="es-ES" dirty="0" err="1" smtClean="0">
                <a:latin typeface="High Tower Text" pitchFamily="18" charset="0"/>
              </a:rPr>
              <a:t>Artichoke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Extract</a:t>
            </a:r>
            <a:r>
              <a:rPr lang="es-ES" dirty="0" smtClean="0">
                <a:latin typeface="High Tower Text" pitchFamily="18" charset="0"/>
              </a:rPr>
              <a:t>: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Diuretic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digestive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properties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Eliminates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toxins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Rich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fiber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Promotes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liver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functions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Excellent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for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diabetic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people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1" algn="just"/>
            <a:r>
              <a:rPr lang="es-ES" dirty="0" smtClean="0">
                <a:latin typeface="High Tower Text" pitchFamily="18" charset="0"/>
              </a:rPr>
              <a:t>Apple </a:t>
            </a:r>
            <a:r>
              <a:rPr lang="es-ES" dirty="0" err="1" smtClean="0">
                <a:latin typeface="High Tower Text" pitchFamily="18" charset="0"/>
              </a:rPr>
              <a:t>Vinegar</a:t>
            </a:r>
            <a:endParaRPr lang="es-ES" dirty="0" smtClean="0">
              <a:latin typeface="High Tower Text" pitchFamily="18" charset="0"/>
            </a:endParaRP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Improves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digestion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better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assimilation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foods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nutrients</a:t>
            </a:r>
            <a:r>
              <a:rPr lang="es-ES" dirty="0" smtClean="0">
                <a:latin typeface="High Tower Text" pitchFamily="18" charset="0"/>
              </a:rPr>
              <a:t>.</a:t>
            </a:r>
            <a:endParaRPr lang="es-ES" dirty="0">
              <a:latin typeface="High Tower Text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r>
              <a:rPr lang="es-ES" dirty="0" smtClean="0">
                <a:latin typeface="High Tower Text" pitchFamily="18" charset="0"/>
              </a:rPr>
              <a:t>Green Tea </a:t>
            </a:r>
            <a:r>
              <a:rPr lang="es-ES" dirty="0" err="1" smtClean="0">
                <a:latin typeface="High Tower Text" pitchFamily="18" charset="0"/>
              </a:rPr>
              <a:t>Extract</a:t>
            </a:r>
            <a:r>
              <a:rPr lang="es-ES" dirty="0" smtClean="0">
                <a:latin typeface="High Tower Text" pitchFamily="18" charset="0"/>
              </a:rPr>
              <a:t>: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Chronic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degenerative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diseases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fighting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properties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smtClean="0">
                <a:latin typeface="High Tower Text" pitchFamily="18" charset="0"/>
              </a:rPr>
              <a:t>Balances </a:t>
            </a:r>
            <a:r>
              <a:rPr lang="es-ES" dirty="0" err="1" smtClean="0">
                <a:latin typeface="High Tower Text" pitchFamily="18" charset="0"/>
              </a:rPr>
              <a:t>blood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pressure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Increases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calories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burn</a:t>
            </a:r>
            <a:r>
              <a:rPr lang="es-ES" dirty="0" smtClean="0">
                <a:latin typeface="High Tower Text" pitchFamily="18" charset="0"/>
              </a:rPr>
              <a:t> at </a:t>
            </a:r>
            <a:r>
              <a:rPr lang="es-ES" dirty="0" err="1" smtClean="0">
                <a:latin typeface="High Tower Text" pitchFamily="18" charset="0"/>
              </a:rPr>
              <a:t>rest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High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content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antioxidants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1" algn="just"/>
            <a:r>
              <a:rPr lang="es-ES" dirty="0" err="1" smtClean="0">
                <a:latin typeface="High Tower Text" pitchFamily="18" charset="0"/>
              </a:rPr>
              <a:t>Fennel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Extract</a:t>
            </a:r>
            <a:r>
              <a:rPr lang="es-ES" dirty="0" smtClean="0">
                <a:latin typeface="High Tower Text" pitchFamily="18" charset="0"/>
              </a:rPr>
              <a:t>: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Effective</a:t>
            </a:r>
            <a:r>
              <a:rPr lang="es-ES" dirty="0" smtClean="0">
                <a:latin typeface="High Tower Text" pitchFamily="18" charset="0"/>
              </a:rPr>
              <a:t> anti gas.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Fights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inflammation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digestive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system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decrease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cramps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colic</a:t>
            </a:r>
            <a:r>
              <a:rPr lang="es-ES" dirty="0" smtClean="0">
                <a:latin typeface="High Tower Text" pitchFamily="18" charset="0"/>
              </a:rPr>
              <a:t>.</a:t>
            </a:r>
            <a:endParaRPr lang="es-ES" dirty="0">
              <a:latin typeface="High Tower Text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r>
              <a:rPr lang="es-ES" dirty="0" smtClean="0">
                <a:latin typeface="High Tower Text" pitchFamily="18" charset="0"/>
              </a:rPr>
              <a:t>L-</a:t>
            </a:r>
            <a:r>
              <a:rPr lang="es-ES" dirty="0" err="1" smtClean="0">
                <a:latin typeface="High Tower Text" pitchFamily="18" charset="0"/>
              </a:rPr>
              <a:t>Carnitine</a:t>
            </a:r>
            <a:r>
              <a:rPr lang="es-ES" dirty="0" smtClean="0">
                <a:latin typeface="High Tower Text" pitchFamily="18" charset="0"/>
              </a:rPr>
              <a:t>: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keep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healthy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heart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circulatory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system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decrease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cholesterol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levels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blood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Brings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protection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heart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muscle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Transforms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fat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energy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/>
            <a:endParaRPr lang="es-E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C:\Documents and Settings\st josephs\Configuración local\Temp\Directorio temporal 1 para Attachments_2012_09_24.zip\ALCASLIM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48680"/>
            <a:ext cx="2088231" cy="590465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ES" sz="3600" dirty="0" smtClean="0">
                <a:latin typeface="High Tower Text" pitchFamily="18" charset="0"/>
              </a:rPr>
              <a:t>GREEN SLIM:</a:t>
            </a:r>
            <a:endParaRPr lang="es-ES" dirty="0" smtClean="0">
              <a:latin typeface="High Tower Text" pitchFamily="18" charset="0"/>
            </a:endParaRPr>
          </a:p>
          <a:p>
            <a:pPr lvl="1" algn="just"/>
            <a:r>
              <a:rPr lang="es-ES" dirty="0" smtClean="0">
                <a:latin typeface="High Tower Text" pitchFamily="18" charset="0"/>
              </a:rPr>
              <a:t>Tea </a:t>
            </a:r>
            <a:r>
              <a:rPr lang="es-ES" dirty="0" err="1" smtClean="0">
                <a:latin typeface="High Tower Text" pitchFamily="18" charset="0"/>
              </a:rPr>
              <a:t>mix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with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green</a:t>
            </a:r>
            <a:r>
              <a:rPr lang="es-ES" dirty="0" smtClean="0">
                <a:latin typeface="High Tower Text" pitchFamily="18" charset="0"/>
              </a:rPr>
              <a:t> tea, </a:t>
            </a:r>
            <a:r>
              <a:rPr lang="es-ES" dirty="0" err="1" smtClean="0">
                <a:latin typeface="High Tower Text" pitchFamily="18" charset="0"/>
              </a:rPr>
              <a:t>vitamins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minerals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prepare a </a:t>
            </a:r>
            <a:r>
              <a:rPr lang="es-ES" dirty="0" err="1" smtClean="0">
                <a:latin typeface="High Tower Text" pitchFamily="18" charset="0"/>
              </a:rPr>
              <a:t>green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apple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flavored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refeshing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beverage</a:t>
            </a:r>
            <a:r>
              <a:rPr lang="es-ES" dirty="0">
                <a:latin typeface="High Tower Text" pitchFamily="18" charset="0"/>
              </a:rPr>
              <a:t>.</a:t>
            </a:r>
            <a:endParaRPr lang="es-ES" dirty="0" smtClean="0">
              <a:latin typeface="High Tower Text" pitchFamily="18" charset="0"/>
            </a:endParaRPr>
          </a:p>
          <a:p>
            <a:pPr lvl="1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a </a:t>
            </a:r>
            <a:r>
              <a:rPr lang="es-ES" dirty="0" err="1" smtClean="0">
                <a:latin typeface="High Tower Text" pitchFamily="18" charset="0"/>
              </a:rPr>
              <a:t>functional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drink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that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body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burn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fat</a:t>
            </a:r>
            <a:r>
              <a:rPr lang="es-ES" dirty="0" smtClean="0">
                <a:latin typeface="High Tower Text" pitchFamily="18" charset="0"/>
              </a:rPr>
              <a:t> at </a:t>
            </a:r>
            <a:r>
              <a:rPr lang="es-ES" dirty="0" err="1" smtClean="0">
                <a:latin typeface="High Tower Text" pitchFamily="18" charset="0"/>
              </a:rPr>
              <a:t>rest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even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when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you</a:t>
            </a:r>
            <a:r>
              <a:rPr lang="es-ES" dirty="0" smtClean="0">
                <a:latin typeface="High Tower Text" pitchFamily="18" charset="0"/>
              </a:rPr>
              <a:t> are sleeping </a:t>
            </a:r>
            <a:r>
              <a:rPr lang="es-ES" dirty="0" err="1" smtClean="0">
                <a:latin typeface="High Tower Text" pitchFamily="18" charset="0"/>
              </a:rPr>
              <a:t>or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siting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down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1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can </a:t>
            </a:r>
            <a:r>
              <a:rPr lang="es-ES" dirty="0" err="1" smtClean="0">
                <a:latin typeface="High Tower Text" pitchFamily="18" charset="0"/>
              </a:rPr>
              <a:t>be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used</a:t>
            </a:r>
            <a:r>
              <a:rPr lang="es-ES" dirty="0" smtClean="0">
                <a:latin typeface="High Tower Text" pitchFamily="18" charset="0"/>
              </a:rPr>
              <a:t> as </a:t>
            </a:r>
            <a:r>
              <a:rPr lang="es-ES" dirty="0" err="1" smtClean="0">
                <a:latin typeface="High Tower Text" pitchFamily="18" charset="0"/>
              </a:rPr>
              <a:t>drinking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water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can </a:t>
            </a:r>
            <a:r>
              <a:rPr lang="es-ES" dirty="0" err="1" smtClean="0">
                <a:latin typeface="High Tower Text" pitchFamily="18" charset="0"/>
              </a:rPr>
              <a:t>be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served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hot</a:t>
            </a:r>
            <a:r>
              <a:rPr lang="es-ES" dirty="0" smtClean="0">
                <a:latin typeface="High Tower Text" pitchFamily="18" charset="0"/>
              </a:rPr>
              <a:t> as a </a:t>
            </a:r>
            <a:r>
              <a:rPr lang="es-ES" dirty="0" err="1" smtClean="0">
                <a:latin typeface="High Tower Text" pitchFamily="18" charset="0"/>
              </a:rPr>
              <a:t>hot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beverage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for</a:t>
            </a:r>
            <a:r>
              <a:rPr lang="es-ES" dirty="0" smtClean="0">
                <a:latin typeface="High Tower Text" pitchFamily="18" charset="0"/>
              </a:rPr>
              <a:t> tea time, </a:t>
            </a:r>
            <a:r>
              <a:rPr lang="es-ES" dirty="0" err="1" smtClean="0">
                <a:latin typeface="High Tower Text" pitchFamily="18" charset="0"/>
              </a:rPr>
              <a:t>or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instead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coffee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1"/>
            <a:endParaRPr lang="es-ES" dirty="0" smtClean="0"/>
          </a:p>
          <a:p>
            <a:pPr lvl="1"/>
            <a:endParaRPr lang="es-E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 algn="just"/>
            <a:r>
              <a:rPr lang="es-ES" dirty="0" smtClean="0">
                <a:latin typeface="High Tower Text" pitchFamily="18" charset="0"/>
              </a:rPr>
              <a:t>Green Tea </a:t>
            </a:r>
            <a:r>
              <a:rPr lang="es-ES" dirty="0" err="1" smtClean="0">
                <a:latin typeface="High Tower Text" pitchFamily="18" charset="0"/>
              </a:rPr>
              <a:t>Extract</a:t>
            </a:r>
            <a:r>
              <a:rPr lang="es-ES" dirty="0" smtClean="0">
                <a:latin typeface="High Tower Text" pitchFamily="18" charset="0"/>
              </a:rPr>
              <a:t>: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Chronic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degenerative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diseases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fighting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properties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smtClean="0">
                <a:latin typeface="High Tower Text" pitchFamily="18" charset="0"/>
              </a:rPr>
              <a:t>Balances </a:t>
            </a:r>
            <a:r>
              <a:rPr lang="es-ES" dirty="0" err="1" smtClean="0">
                <a:latin typeface="High Tower Text" pitchFamily="18" charset="0"/>
              </a:rPr>
              <a:t>blood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pressure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Increases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calories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burn</a:t>
            </a:r>
            <a:r>
              <a:rPr lang="es-ES" dirty="0" smtClean="0">
                <a:latin typeface="High Tower Text" pitchFamily="18" charset="0"/>
              </a:rPr>
              <a:t> at </a:t>
            </a:r>
            <a:r>
              <a:rPr lang="es-ES" dirty="0" err="1" smtClean="0">
                <a:latin typeface="High Tower Text" pitchFamily="18" charset="0"/>
              </a:rPr>
              <a:t>rest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High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content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antioxidants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reduce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figure.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Protects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heart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muscle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helping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reduce </a:t>
            </a:r>
            <a:r>
              <a:rPr lang="es-ES" dirty="0" err="1" smtClean="0">
                <a:latin typeface="High Tower Text" pitchFamily="18" charset="0"/>
              </a:rPr>
              <a:t>cholesterol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Excellent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auxiliary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for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arthritis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proven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helpful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fighter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against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several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cancer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diseases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such</a:t>
            </a:r>
            <a:r>
              <a:rPr lang="es-ES" dirty="0" smtClean="0">
                <a:latin typeface="High Tower Text" pitchFamily="18" charset="0"/>
              </a:rPr>
              <a:t> as </a:t>
            </a:r>
            <a:r>
              <a:rPr lang="es-ES" dirty="0" err="1" smtClean="0">
                <a:latin typeface="High Tower Text" pitchFamily="18" charset="0"/>
              </a:rPr>
              <a:t>breast</a:t>
            </a:r>
            <a:r>
              <a:rPr lang="es-ES" dirty="0" smtClean="0">
                <a:latin typeface="High Tower Text" pitchFamily="18" charset="0"/>
              </a:rPr>
              <a:t> ,colon and </a:t>
            </a:r>
            <a:r>
              <a:rPr lang="es-ES" dirty="0" err="1" smtClean="0">
                <a:latin typeface="High Tower Text" pitchFamily="18" charset="0"/>
              </a:rPr>
              <a:t>ovaries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cancer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/>
            <a:endParaRPr lang="es-ES" dirty="0" smtClean="0"/>
          </a:p>
          <a:p>
            <a:pPr lvl="1">
              <a:buNone/>
            </a:pPr>
            <a:endParaRPr lang="es-E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 descr="C:\Documents and Settings\st josephs\Configuración local\Temp\Directorio temporal 2 para Attachments_2012_09_24.zip\GREENSLIM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692696"/>
            <a:ext cx="3240360" cy="576064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dirty="0" smtClean="0">
                <a:latin typeface="High Tower Text" pitchFamily="18" charset="0"/>
              </a:rPr>
              <a:t>EQUILIBRIUM:</a:t>
            </a:r>
          </a:p>
          <a:p>
            <a:pPr lvl="1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a </a:t>
            </a:r>
            <a:r>
              <a:rPr lang="es-ES" dirty="0" err="1" smtClean="0">
                <a:latin typeface="High Tower Text" pitchFamily="18" charset="0"/>
              </a:rPr>
              <a:t>product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made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with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chia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seed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dehydrated</a:t>
            </a:r>
            <a:r>
              <a:rPr lang="es-ES" dirty="0" smtClean="0">
                <a:latin typeface="High Tower Text" pitchFamily="18" charset="0"/>
              </a:rPr>
              <a:t> cactus, </a:t>
            </a:r>
            <a:r>
              <a:rPr lang="es-ES" dirty="0" err="1" smtClean="0">
                <a:latin typeface="High Tower Text" pitchFamily="18" charset="0"/>
              </a:rPr>
              <a:t>flaxseed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dehydrated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pinneapple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guar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gum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meant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be</a:t>
            </a:r>
            <a:r>
              <a:rPr lang="es-ES" dirty="0" smtClean="0">
                <a:latin typeface="High Tower Text" pitchFamily="18" charset="0"/>
              </a:rPr>
              <a:t> a </a:t>
            </a:r>
            <a:r>
              <a:rPr lang="es-ES" dirty="0" err="1" smtClean="0">
                <a:latin typeface="High Tower Text" pitchFamily="18" charset="0"/>
              </a:rPr>
              <a:t>source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fiber</a:t>
            </a:r>
            <a:r>
              <a:rPr lang="es-ES" dirty="0">
                <a:latin typeface="High Tower Text" pitchFamily="18" charset="0"/>
              </a:rPr>
              <a:t> </a:t>
            </a:r>
            <a:r>
              <a:rPr lang="es-ES" dirty="0" smtClean="0">
                <a:latin typeface="High Tower Text" pitchFamily="18" charset="0"/>
              </a:rPr>
              <a:t>and </a:t>
            </a:r>
            <a:r>
              <a:rPr lang="es-ES" dirty="0" err="1" smtClean="0">
                <a:latin typeface="High Tower Text" pitchFamily="18" charset="0"/>
              </a:rPr>
              <a:t>proteins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help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preventing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obesity</a:t>
            </a:r>
            <a:r>
              <a:rPr lang="es-ES" dirty="0" smtClean="0">
                <a:latin typeface="High Tower Text" pitchFamily="18" charset="0"/>
              </a:rPr>
              <a:t> at a </a:t>
            </a:r>
            <a:r>
              <a:rPr lang="es-ES" dirty="0" err="1" smtClean="0">
                <a:latin typeface="High Tower Text" pitchFamily="18" charset="0"/>
              </a:rPr>
              <a:t>young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age</a:t>
            </a:r>
            <a:r>
              <a:rPr lang="es-ES" dirty="0" smtClean="0">
                <a:latin typeface="High Tower Text" pitchFamily="18" charset="0"/>
              </a:rPr>
              <a:t>, and at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same</a:t>
            </a:r>
            <a:r>
              <a:rPr lang="es-ES" dirty="0" smtClean="0">
                <a:latin typeface="High Tower Text" pitchFamily="18" charset="0"/>
              </a:rPr>
              <a:t> time, </a:t>
            </a:r>
            <a:r>
              <a:rPr lang="es-ES" dirty="0" err="1" smtClean="0">
                <a:latin typeface="High Tower Text" pitchFamily="18" charset="0"/>
              </a:rPr>
              <a:t>provide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nutrients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grown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man</a:t>
            </a:r>
            <a:r>
              <a:rPr lang="es-ES" dirty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woman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1">
              <a:buNone/>
            </a:pPr>
            <a:endParaRPr lang="es-ES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 algn="just"/>
            <a:r>
              <a:rPr lang="es-ES" dirty="0" err="1" smtClean="0">
                <a:latin typeface="High Tower Text" pitchFamily="18" charset="0"/>
              </a:rPr>
              <a:t>Chia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Seed</a:t>
            </a:r>
            <a:r>
              <a:rPr lang="es-ES" dirty="0" smtClean="0">
                <a:latin typeface="High Tower Text" pitchFamily="18" charset="0"/>
              </a:rPr>
              <a:t>: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High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contents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healthy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oils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such</a:t>
            </a:r>
            <a:r>
              <a:rPr lang="es-ES" dirty="0" smtClean="0">
                <a:latin typeface="High Tower Text" pitchFamily="18" charset="0"/>
              </a:rPr>
              <a:t> as Omega 3 (70% </a:t>
            </a:r>
            <a:r>
              <a:rPr lang="es-ES" dirty="0" err="1" smtClean="0">
                <a:latin typeface="High Tower Text" pitchFamily="18" charset="0"/>
              </a:rPr>
              <a:t>higher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than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salmon</a:t>
            </a:r>
            <a:r>
              <a:rPr lang="es-ES" dirty="0" smtClean="0">
                <a:latin typeface="High Tower Text" pitchFamily="18" charset="0"/>
              </a:rPr>
              <a:t>).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Source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antioxidants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proteins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aminoacids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vitamins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minerals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fiber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Satiating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effect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1" algn="just"/>
            <a:r>
              <a:rPr lang="es-ES" dirty="0" smtClean="0">
                <a:latin typeface="High Tower Text" pitchFamily="18" charset="0"/>
              </a:rPr>
              <a:t>Cactus: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has </a:t>
            </a:r>
            <a:r>
              <a:rPr lang="es-ES" dirty="0" err="1" smtClean="0">
                <a:latin typeface="High Tower Text" pitchFamily="18" charset="0"/>
              </a:rPr>
              <a:t>nutritional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properties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such</a:t>
            </a:r>
            <a:r>
              <a:rPr lang="es-ES" dirty="0" smtClean="0">
                <a:latin typeface="High Tower Text" pitchFamily="18" charset="0"/>
              </a:rPr>
              <a:t> as a </a:t>
            </a:r>
            <a:r>
              <a:rPr lang="es-ES" dirty="0" err="1" smtClean="0">
                <a:latin typeface="High Tower Text" pitchFamily="18" charset="0"/>
              </a:rPr>
              <a:t>helper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weight</a:t>
            </a:r>
            <a:r>
              <a:rPr lang="es-ES" dirty="0" smtClean="0">
                <a:latin typeface="High Tower Text" pitchFamily="18" charset="0"/>
              </a:rPr>
              <a:t> control, </a:t>
            </a:r>
            <a:r>
              <a:rPr lang="es-ES" dirty="0" err="1" smtClean="0">
                <a:latin typeface="High Tower Text" pitchFamily="18" charset="0"/>
              </a:rPr>
              <a:t>because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contents</a:t>
            </a:r>
            <a:r>
              <a:rPr lang="es-ES" dirty="0" smtClean="0">
                <a:latin typeface="High Tower Text" pitchFamily="18" charset="0"/>
              </a:rPr>
              <a:t> a </a:t>
            </a:r>
            <a:r>
              <a:rPr lang="es-ES" dirty="0" err="1" smtClean="0">
                <a:latin typeface="High Tower Text" pitchFamily="18" charset="0"/>
              </a:rPr>
              <a:t>high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quantity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carbs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proteins</a:t>
            </a:r>
            <a:r>
              <a:rPr lang="es-ES" dirty="0" smtClean="0">
                <a:latin typeface="High Tower Text" pitchFamily="18" charset="0"/>
              </a:rPr>
              <a:t> , </a:t>
            </a:r>
            <a:r>
              <a:rPr lang="es-ES" dirty="0" err="1" smtClean="0">
                <a:latin typeface="High Tower Text" pitchFamily="18" charset="0"/>
              </a:rPr>
              <a:t>calcium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dietetic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fiber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used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treat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obesity</a:t>
            </a:r>
            <a:r>
              <a:rPr lang="es-ES" dirty="0" smtClean="0">
                <a:latin typeface="High Tower Text" pitchFamily="18" charset="0"/>
              </a:rPr>
              <a:t>, diabetes and </a:t>
            </a:r>
            <a:r>
              <a:rPr lang="es-ES" dirty="0" err="1" smtClean="0">
                <a:latin typeface="High Tower Text" pitchFamily="18" charset="0"/>
              </a:rPr>
              <a:t>hyperglycemia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cholesterol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gastric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disorders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digestion</a:t>
            </a:r>
            <a:r>
              <a:rPr lang="es-ES" dirty="0" smtClean="0">
                <a:latin typeface="High Tower Text" pitchFamily="18" charset="0"/>
              </a:rPr>
              <a:t>, and </a:t>
            </a:r>
            <a:r>
              <a:rPr lang="es-ES" dirty="0" err="1" smtClean="0">
                <a:latin typeface="High Tower Text" pitchFamily="18" charset="0"/>
              </a:rPr>
              <a:t>also</a:t>
            </a:r>
            <a:r>
              <a:rPr lang="es-ES" dirty="0" smtClean="0">
                <a:latin typeface="High Tower Text" pitchFamily="18" charset="0"/>
              </a:rPr>
              <a:t> as a natural </a:t>
            </a:r>
            <a:r>
              <a:rPr lang="es-ES" dirty="0" err="1" smtClean="0">
                <a:latin typeface="High Tower Text" pitchFamily="18" charset="0"/>
              </a:rPr>
              <a:t>antibiotic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against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burns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skin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infections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57328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20000"/>
              </a:lnSpc>
            </a:pPr>
            <a:r>
              <a:rPr lang="es-ES" dirty="0" err="1" smtClean="0">
                <a:latin typeface="High Tower Text" pitchFamily="18" charset="0"/>
              </a:rPr>
              <a:t>Company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borned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year</a:t>
            </a:r>
            <a:r>
              <a:rPr lang="es-ES" dirty="0" smtClean="0">
                <a:latin typeface="High Tower Text" pitchFamily="18" charset="0"/>
              </a:rPr>
              <a:t> 2004 as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result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need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create</a:t>
            </a:r>
            <a:r>
              <a:rPr lang="es-ES" dirty="0" smtClean="0">
                <a:latin typeface="High Tower Text" pitchFamily="18" charset="0"/>
              </a:rPr>
              <a:t> a new </a:t>
            </a:r>
            <a:r>
              <a:rPr lang="es-ES" dirty="0" err="1" smtClean="0">
                <a:latin typeface="High Tower Text" pitchFamily="18" charset="0"/>
              </a:rPr>
              <a:t>enterprise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dedicated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research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development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production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manufacturing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merchandizing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foods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nutritional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supplements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cosmetics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hygienic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products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algn="just">
              <a:lnSpc>
                <a:spcPct val="120000"/>
              </a:lnSpc>
            </a:pPr>
            <a:endParaRPr lang="es-ES" dirty="0" smtClean="0">
              <a:latin typeface="High Tower Text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Family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based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company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with</a:t>
            </a:r>
            <a:r>
              <a:rPr lang="es-ES" dirty="0" smtClean="0">
                <a:latin typeface="High Tower Text" pitchFamily="18" charset="0"/>
              </a:rPr>
              <a:t> 100% </a:t>
            </a:r>
            <a:r>
              <a:rPr lang="es-ES" dirty="0" err="1" smtClean="0">
                <a:latin typeface="High Tower Text" pitchFamily="18" charset="0"/>
              </a:rPr>
              <a:t>mexican</a:t>
            </a:r>
            <a:r>
              <a:rPr lang="es-ES" dirty="0" smtClean="0">
                <a:latin typeface="High Tower Text" pitchFamily="18" charset="0"/>
              </a:rPr>
              <a:t> capital.</a:t>
            </a:r>
            <a:r>
              <a:rPr lang="es-ES" dirty="0">
                <a:latin typeface="High Tower Text" pitchFamily="18" charset="0"/>
              </a:rPr>
              <a:t> </a:t>
            </a:r>
            <a:endParaRPr lang="es-ES" dirty="0" smtClean="0">
              <a:latin typeface="High Tower Text" pitchFamily="18" charset="0"/>
            </a:endParaRPr>
          </a:p>
          <a:p>
            <a:pPr>
              <a:lnSpc>
                <a:spcPct val="120000"/>
              </a:lnSpc>
            </a:pPr>
            <a:endParaRPr lang="es-ES" dirty="0" smtClean="0"/>
          </a:p>
          <a:p>
            <a:pPr>
              <a:lnSpc>
                <a:spcPct val="120000"/>
              </a:lnSpc>
            </a:pPr>
            <a:endParaRPr lang="es-ES" dirty="0" smtClean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latin typeface="High Tower Text" pitchFamily="18" charset="0"/>
              </a:rPr>
              <a:t>COMPANY’S HISTORY:</a:t>
            </a:r>
            <a:endParaRPr lang="es-ES" dirty="0">
              <a:latin typeface="High Tower Text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 algn="just"/>
            <a:r>
              <a:rPr lang="es-ES" dirty="0" err="1" smtClean="0">
                <a:latin typeface="High Tower Text" pitchFamily="18" charset="0"/>
              </a:rPr>
              <a:t>Flaxseed</a:t>
            </a:r>
            <a:r>
              <a:rPr lang="es-ES" dirty="0" smtClean="0">
                <a:latin typeface="High Tower Text" pitchFamily="18" charset="0"/>
              </a:rPr>
              <a:t>: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has </a:t>
            </a:r>
            <a:r>
              <a:rPr lang="es-ES" dirty="0" err="1" smtClean="0">
                <a:latin typeface="High Tower Text" pitchFamily="18" charset="0"/>
              </a:rPr>
              <a:t>essential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fatty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acids</a:t>
            </a:r>
            <a:r>
              <a:rPr lang="es-ES" dirty="0" smtClean="0">
                <a:latin typeface="High Tower Text" pitchFamily="18" charset="0"/>
              </a:rPr>
              <a:t> Omega 3, Omega 6 and Omega 9.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High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contents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lignans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powerful</a:t>
            </a:r>
            <a:r>
              <a:rPr lang="es-ES" dirty="0" smtClean="0">
                <a:latin typeface="High Tower Text" pitchFamily="18" charset="0"/>
              </a:rPr>
              <a:t> anti-</a:t>
            </a:r>
            <a:r>
              <a:rPr lang="es-ES" dirty="0" err="1" smtClean="0">
                <a:latin typeface="High Tower Text" pitchFamily="18" charset="0"/>
              </a:rPr>
              <a:t>cancer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substances</a:t>
            </a:r>
            <a:r>
              <a:rPr lang="es-ES" dirty="0" smtClean="0">
                <a:latin typeface="High Tower Text" pitchFamily="18" charset="0"/>
              </a:rPr>
              <a:t>. </a:t>
            </a:r>
            <a:r>
              <a:rPr lang="es-ES" dirty="0" err="1" smtClean="0">
                <a:latin typeface="High Tower Text" pitchFamily="18" charset="0"/>
              </a:rPr>
              <a:t>Fights</a:t>
            </a:r>
            <a:r>
              <a:rPr lang="es-ES" dirty="0" smtClean="0">
                <a:latin typeface="High Tower Text" pitchFamily="18" charset="0"/>
              </a:rPr>
              <a:t> colon, </a:t>
            </a:r>
            <a:r>
              <a:rPr lang="es-ES" dirty="0" err="1" smtClean="0">
                <a:latin typeface="High Tower Text" pitchFamily="18" charset="0"/>
              </a:rPr>
              <a:t>lung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prostate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breast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cancer</a:t>
            </a:r>
            <a:r>
              <a:rPr lang="es-ES" dirty="0" smtClean="0">
                <a:latin typeface="High Tower Text" pitchFamily="18" charset="0"/>
              </a:rPr>
              <a:t>. 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has a </a:t>
            </a:r>
            <a:r>
              <a:rPr lang="es-ES" dirty="0" err="1" smtClean="0">
                <a:latin typeface="High Tower Text" pitchFamily="18" charset="0"/>
              </a:rPr>
              <a:t>prostaglandin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like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substance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which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regulates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blood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pressure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makes</a:t>
            </a:r>
            <a:r>
              <a:rPr lang="es-ES" dirty="0" smtClean="0">
                <a:latin typeface="High Tower Text" pitchFamily="18" charset="0"/>
              </a:rPr>
              <a:t> a </a:t>
            </a:r>
            <a:r>
              <a:rPr lang="es-ES" dirty="0" err="1" smtClean="0">
                <a:latin typeface="High Tower Text" pitchFamily="18" charset="0"/>
              </a:rPr>
              <a:t>big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contribution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fat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calcium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energy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metabolism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against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other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inflammatory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diseases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improves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quality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hair</a:t>
            </a:r>
            <a:r>
              <a:rPr lang="es-ES" dirty="0">
                <a:latin typeface="High Tower Text" pitchFamily="18" charset="0"/>
              </a:rPr>
              <a:t> </a:t>
            </a:r>
            <a:r>
              <a:rPr lang="es-ES" dirty="0" smtClean="0">
                <a:latin typeface="High Tower Text" pitchFamily="18" charset="0"/>
              </a:rPr>
              <a:t>and </a:t>
            </a:r>
            <a:r>
              <a:rPr lang="es-ES" dirty="0" err="1" smtClean="0">
                <a:latin typeface="High Tower Text" pitchFamily="18" charset="0"/>
              </a:rPr>
              <a:t>skin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Auxiliary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against</a:t>
            </a:r>
            <a:r>
              <a:rPr lang="es-ES" dirty="0" smtClean="0">
                <a:latin typeface="High Tower Text" pitchFamily="18" charset="0"/>
              </a:rPr>
              <a:t> stress, diabetes, </a:t>
            </a:r>
            <a:r>
              <a:rPr lang="es-ES" dirty="0" err="1" smtClean="0">
                <a:latin typeface="High Tower Text" pitchFamily="18" charset="0"/>
              </a:rPr>
              <a:t>heart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diseases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obesity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fliud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retention</a:t>
            </a:r>
            <a:r>
              <a:rPr lang="es-ES" dirty="0" smtClean="0">
                <a:latin typeface="High Tower Text" pitchFamily="18" charset="0"/>
              </a:rPr>
              <a:t>, sexual </a:t>
            </a:r>
            <a:r>
              <a:rPr lang="es-ES" dirty="0" err="1" smtClean="0">
                <a:latin typeface="High Tower Text" pitchFamily="18" charset="0"/>
              </a:rPr>
              <a:t>problems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cistic</a:t>
            </a:r>
            <a:r>
              <a:rPr lang="es-ES" dirty="0" smtClean="0">
                <a:latin typeface="High Tower Text" pitchFamily="18" charset="0"/>
              </a:rPr>
              <a:t> fibrosis, </a:t>
            </a:r>
            <a:r>
              <a:rPr lang="es-ES" dirty="0" err="1" smtClean="0">
                <a:latin typeface="High Tower Text" pitchFamily="18" charset="0"/>
              </a:rPr>
              <a:t>multiple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sclerosis</a:t>
            </a:r>
            <a:r>
              <a:rPr lang="es-ES" dirty="0" smtClean="0">
                <a:latin typeface="High Tower Text" pitchFamily="18" charset="0"/>
              </a:rPr>
              <a:t>, and </a:t>
            </a:r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producing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sperm</a:t>
            </a:r>
            <a:r>
              <a:rPr lang="es-ES" dirty="0" smtClean="0">
                <a:latin typeface="High Tower Text" pitchFamily="18" charset="0"/>
              </a:rPr>
              <a:t>; </a:t>
            </a:r>
            <a:r>
              <a:rPr lang="es-ES" dirty="0" err="1" smtClean="0">
                <a:latin typeface="High Tower Text" pitchFamily="18" charset="0"/>
              </a:rPr>
              <a:t>among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others</a:t>
            </a:r>
            <a:r>
              <a:rPr lang="es-ES" dirty="0" smtClean="0">
                <a:latin typeface="High Tower Text" pitchFamily="18" charset="0"/>
              </a:rPr>
              <a:t>. </a:t>
            </a:r>
          </a:p>
          <a:p>
            <a:pPr algn="just"/>
            <a:endParaRPr lang="es-ES" dirty="0">
              <a:latin typeface="High Tower Text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 algn="just"/>
            <a:r>
              <a:rPr lang="es-ES" dirty="0" err="1" smtClean="0">
                <a:latin typeface="High Tower Text" pitchFamily="18" charset="0"/>
              </a:rPr>
              <a:t>Pinneapple</a:t>
            </a:r>
            <a:r>
              <a:rPr lang="es-ES" dirty="0" smtClean="0">
                <a:latin typeface="High Tower Text" pitchFamily="18" charset="0"/>
              </a:rPr>
              <a:t>: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ciculatory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system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becasuse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has </a:t>
            </a:r>
            <a:r>
              <a:rPr lang="es-ES" dirty="0" err="1" smtClean="0">
                <a:latin typeface="High Tower Text" pitchFamily="18" charset="0"/>
              </a:rPr>
              <a:t>bromelin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substence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that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disolves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clots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preventing</a:t>
            </a:r>
            <a:r>
              <a:rPr lang="es-ES" dirty="0" smtClean="0">
                <a:latin typeface="High Tower Text" pitchFamily="18" charset="0"/>
              </a:rPr>
              <a:t> trombosis, </a:t>
            </a:r>
            <a:r>
              <a:rPr lang="es-ES" dirty="0" err="1" smtClean="0">
                <a:latin typeface="High Tower Text" pitchFamily="18" charset="0"/>
              </a:rPr>
              <a:t>heart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attack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strokes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high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blood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pressure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digestion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against</a:t>
            </a:r>
            <a:r>
              <a:rPr lang="es-ES" dirty="0" smtClean="0">
                <a:latin typeface="High Tower Text" pitchFamily="18" charset="0"/>
              </a:rPr>
              <a:t> parasites and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eliminate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harmful</a:t>
            </a:r>
            <a:r>
              <a:rPr lang="es-ES" dirty="0" smtClean="0">
                <a:latin typeface="High Tower Text" pitchFamily="18" charset="0"/>
              </a:rPr>
              <a:t> bacteria.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used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also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treat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obesity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becasuse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its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richness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fiber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pectin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vitamin</a:t>
            </a:r>
            <a:r>
              <a:rPr lang="es-ES" dirty="0" smtClean="0">
                <a:latin typeface="High Tower Text" pitchFamily="18" charset="0"/>
              </a:rPr>
              <a:t> C, and reduces </a:t>
            </a:r>
            <a:r>
              <a:rPr lang="es-ES" dirty="0" err="1" smtClean="0">
                <a:latin typeface="High Tower Text" pitchFamily="18" charset="0"/>
              </a:rPr>
              <a:t>hunger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feeling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has </a:t>
            </a:r>
            <a:r>
              <a:rPr lang="es-ES" dirty="0" err="1" smtClean="0">
                <a:latin typeface="High Tower Text" pitchFamily="18" charset="0"/>
              </a:rPr>
              <a:t>diuretic</a:t>
            </a:r>
            <a:r>
              <a:rPr lang="es-ES" dirty="0" smtClean="0">
                <a:latin typeface="High Tower Text" pitchFamily="18" charset="0"/>
              </a:rPr>
              <a:t>  and anti-</a:t>
            </a:r>
            <a:r>
              <a:rPr lang="es-ES" dirty="0" err="1" smtClean="0">
                <a:latin typeface="High Tower Text" pitchFamily="18" charset="0"/>
              </a:rPr>
              <a:t>inflammatory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properties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considered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many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counties</a:t>
            </a:r>
            <a:r>
              <a:rPr lang="es-ES" dirty="0" smtClean="0">
                <a:latin typeface="High Tower Text" pitchFamily="18" charset="0"/>
              </a:rPr>
              <a:t> as </a:t>
            </a:r>
            <a:r>
              <a:rPr lang="es-ES" dirty="0" err="1" smtClean="0">
                <a:latin typeface="High Tower Text" pitchFamily="18" charset="0"/>
              </a:rPr>
              <a:t>an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afrodisiac</a:t>
            </a:r>
            <a:r>
              <a:rPr lang="es-ES" dirty="0" smtClean="0">
                <a:latin typeface="High Tower Text" pitchFamily="18" charset="0"/>
              </a:rPr>
              <a:t>.</a:t>
            </a:r>
            <a:endParaRPr lang="es-ES" dirty="0">
              <a:latin typeface="High Tower Text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 descr="C:\Documents and Settings\st josephs\Configuración local\Temp\Directorio temporal 3 para Attachments_2012_09_24.zip\EQUILIBRIUM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620688"/>
            <a:ext cx="2736303" cy="583264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dirty="0" err="1" smtClean="0">
                <a:latin typeface="High Tower Text" pitchFamily="18" charset="0"/>
              </a:rPr>
              <a:t>Nutrizip</a:t>
            </a:r>
            <a:r>
              <a:rPr lang="es-ES" dirty="0" smtClean="0">
                <a:latin typeface="High Tower Text" pitchFamily="18" charset="0"/>
              </a:rPr>
              <a:t>:</a:t>
            </a:r>
          </a:p>
          <a:p>
            <a:pPr lvl="1" algn="just"/>
            <a:r>
              <a:rPr lang="es-ES" dirty="0" err="1" smtClean="0">
                <a:latin typeface="High Tower Text" pitchFamily="18" charset="0"/>
              </a:rPr>
              <a:t>Refreshing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beverage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made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from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sarsaparilla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root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mildly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gasified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 algn="just"/>
            <a:r>
              <a:rPr lang="es-ES" dirty="0" err="1" smtClean="0">
                <a:latin typeface="High Tower Text" pitchFamily="18" charset="0"/>
              </a:rPr>
              <a:t>Sarsaparilla</a:t>
            </a:r>
            <a:r>
              <a:rPr lang="es-ES" dirty="0" smtClean="0">
                <a:latin typeface="High Tower Text" pitchFamily="18" charset="0"/>
              </a:rPr>
              <a:t>:</a:t>
            </a:r>
          </a:p>
          <a:p>
            <a:pPr lvl="3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known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helpful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treat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reumatic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diseases</a:t>
            </a:r>
            <a:r>
              <a:rPr lang="es-ES" dirty="0" smtClean="0">
                <a:latin typeface="High Tower Text" pitchFamily="18" charset="0"/>
              </a:rPr>
              <a:t>, psoriasis and dermatitis.</a:t>
            </a:r>
          </a:p>
          <a:p>
            <a:pPr lvl="3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also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known</a:t>
            </a:r>
            <a:r>
              <a:rPr lang="es-ES" dirty="0" smtClean="0">
                <a:latin typeface="High Tower Text" pitchFamily="18" charset="0"/>
              </a:rPr>
              <a:t> as </a:t>
            </a:r>
            <a:r>
              <a:rPr lang="es-ES" dirty="0" err="1" smtClean="0">
                <a:latin typeface="High Tower Text" pitchFamily="18" charset="0"/>
              </a:rPr>
              <a:t>an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afrodisiac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mostly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mexican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variety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3" algn="just"/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a natural </a:t>
            </a:r>
            <a:r>
              <a:rPr lang="es-ES" dirty="0" err="1" smtClean="0">
                <a:latin typeface="High Tower Text" pitchFamily="18" charset="0"/>
              </a:rPr>
              <a:t>diuretic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helps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treatment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urinary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diseases</a:t>
            </a:r>
            <a:r>
              <a:rPr lang="es-ES" dirty="0" smtClean="0">
                <a:latin typeface="High Tower Text" pitchFamily="18" charset="0"/>
              </a:rPr>
              <a:t>.</a:t>
            </a:r>
            <a:endParaRPr lang="es-ES" dirty="0">
              <a:latin typeface="High Tower Text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 descr="C:\Documents and Settings\st josephs\Configuración local\Temp\Directorio temporal 4 para Attachments_2012_09_24.zip\NUTRIZIP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692696"/>
            <a:ext cx="1944216" cy="568863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s-ES" dirty="0" err="1" smtClean="0">
                <a:latin typeface="High Tower Text" pitchFamily="18" charset="0"/>
              </a:rPr>
              <a:t>Our</a:t>
            </a:r>
            <a:r>
              <a:rPr lang="es-ES" dirty="0" smtClean="0">
                <a:latin typeface="High Tower Text" pitchFamily="18" charset="0"/>
              </a:rPr>
              <a:t> principal </a:t>
            </a:r>
            <a:r>
              <a:rPr lang="es-ES" dirty="0" err="1" smtClean="0">
                <a:latin typeface="High Tower Text" pitchFamily="18" charset="0"/>
              </a:rPr>
              <a:t>strenght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based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research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development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innovating</a:t>
            </a:r>
            <a:r>
              <a:rPr lang="es-ES" dirty="0" smtClean="0">
                <a:latin typeface="High Tower Text" pitchFamily="18" charset="0"/>
              </a:rPr>
              <a:t>  </a:t>
            </a:r>
            <a:r>
              <a:rPr lang="es-ES" dirty="0" err="1" smtClean="0">
                <a:latin typeface="High Tower Text" pitchFamily="18" charset="0"/>
              </a:rPr>
              <a:t>foods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supplements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cosmetics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always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following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latest</a:t>
            </a:r>
            <a:r>
              <a:rPr lang="es-ES" dirty="0" smtClean="0">
                <a:latin typeface="High Tower Text" pitchFamily="18" charset="0"/>
              </a:rPr>
              <a:t>  </a:t>
            </a:r>
            <a:r>
              <a:rPr lang="es-ES" dirty="0" err="1" smtClean="0">
                <a:latin typeface="High Tower Text" pitchFamily="18" charset="0"/>
              </a:rPr>
              <a:t>tecnology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tendencies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mixed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with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traditional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mexican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raw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materials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create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quality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products</a:t>
            </a:r>
            <a:r>
              <a:rPr lang="es-ES" dirty="0" smtClean="0">
                <a:latin typeface="High Tower Text" pitchFamily="18" charset="0"/>
              </a:rPr>
              <a:t>. </a:t>
            </a:r>
          </a:p>
          <a:p>
            <a:pPr algn="just"/>
            <a:r>
              <a:rPr lang="es-ES" dirty="0" err="1" smtClean="0">
                <a:latin typeface="High Tower Text" pitchFamily="18" charset="0"/>
              </a:rPr>
              <a:t>Our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products</a:t>
            </a:r>
            <a:r>
              <a:rPr lang="es-ES" dirty="0" smtClean="0">
                <a:latin typeface="High Tower Text" pitchFamily="18" charset="0"/>
              </a:rPr>
              <a:t> and proceses are </a:t>
            </a:r>
            <a:r>
              <a:rPr lang="es-ES" dirty="0" err="1" smtClean="0">
                <a:latin typeface="High Tower Text" pitchFamily="18" charset="0"/>
              </a:rPr>
              <a:t>based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following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GMP’s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implemented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not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only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process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itself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but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applied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into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facilities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endParaRPr lang="es-ES" dirty="0" smtClean="0"/>
          </a:p>
          <a:p>
            <a:pPr>
              <a:buNone/>
            </a:pPr>
            <a:endParaRPr lang="es-E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company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actually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employing</a:t>
            </a:r>
            <a:r>
              <a:rPr lang="es-ES" dirty="0" smtClean="0">
                <a:latin typeface="High Tower Text" pitchFamily="18" charset="0"/>
              </a:rPr>
              <a:t> 50 </a:t>
            </a:r>
            <a:r>
              <a:rPr lang="es-ES" dirty="0" err="1" smtClean="0">
                <a:latin typeface="High Tower Text" pitchFamily="18" charset="0"/>
              </a:rPr>
              <a:t>people</a:t>
            </a:r>
            <a:r>
              <a:rPr lang="es-ES" dirty="0" smtClean="0">
                <a:latin typeface="High Tower Text" pitchFamily="18" charset="0"/>
              </a:rPr>
              <a:t>, and </a:t>
            </a:r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has </a:t>
            </a:r>
            <a:r>
              <a:rPr lang="es-ES" dirty="0" err="1" smtClean="0">
                <a:latin typeface="High Tower Text" pitchFamily="18" charset="0"/>
              </a:rPr>
              <a:t>been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growing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since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it’s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birth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algn="just"/>
            <a:endParaRPr lang="es-ES" dirty="0" smtClean="0">
              <a:latin typeface="High Tower Text" pitchFamily="18" charset="0"/>
            </a:endParaRPr>
          </a:p>
          <a:p>
            <a:pPr algn="just"/>
            <a:r>
              <a:rPr lang="es-ES" dirty="0" err="1" smtClean="0">
                <a:latin typeface="High Tower Text" pitchFamily="18" charset="0"/>
              </a:rPr>
              <a:t>Also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company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counts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with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support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another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company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owned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same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family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cover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all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angles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bussiness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such</a:t>
            </a:r>
            <a:r>
              <a:rPr lang="es-ES" dirty="0" smtClean="0">
                <a:latin typeface="High Tower Text" pitchFamily="18" charset="0"/>
              </a:rPr>
              <a:t> as </a:t>
            </a:r>
            <a:r>
              <a:rPr lang="es-ES" dirty="0" err="1" smtClean="0">
                <a:latin typeface="High Tower Text" pitchFamily="18" charset="0"/>
              </a:rPr>
              <a:t>infrastruscture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technical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support</a:t>
            </a:r>
            <a:r>
              <a:rPr lang="es-ES" dirty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when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needed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ES" dirty="0" smtClean="0">
                <a:latin typeface="High Tower Text" pitchFamily="18" charset="0"/>
              </a:rPr>
              <a:t>In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present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days</a:t>
            </a:r>
            <a:r>
              <a:rPr lang="es-ES" dirty="0" smtClean="0">
                <a:latin typeface="High Tower Text" pitchFamily="18" charset="0"/>
              </a:rPr>
              <a:t> produces </a:t>
            </a:r>
            <a:r>
              <a:rPr lang="es-ES" dirty="0" err="1" smtClean="0">
                <a:latin typeface="High Tower Text" pitchFamily="18" charset="0"/>
              </a:rPr>
              <a:t>almost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same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quantitiy</a:t>
            </a:r>
            <a:r>
              <a:rPr lang="es-ES" dirty="0" smtClean="0">
                <a:latin typeface="High Tower Text" pitchFamily="18" charset="0"/>
              </a:rPr>
              <a:t> of </a:t>
            </a:r>
            <a:r>
              <a:rPr lang="es-ES" dirty="0" err="1" smtClean="0">
                <a:latin typeface="High Tower Text" pitchFamily="18" charset="0"/>
              </a:rPr>
              <a:t>own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trade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marked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products</a:t>
            </a:r>
            <a:r>
              <a:rPr lang="es-ES" dirty="0" smtClean="0">
                <a:latin typeface="High Tower Text" pitchFamily="18" charset="0"/>
              </a:rPr>
              <a:t>, as </a:t>
            </a:r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does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manufacturing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products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for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other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companies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algn="just"/>
            <a:endParaRPr lang="es-ES" dirty="0" smtClean="0">
              <a:latin typeface="High Tower Text" pitchFamily="18" charset="0"/>
            </a:endParaRPr>
          </a:p>
          <a:p>
            <a:pPr algn="just"/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company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actually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exporting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products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United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States</a:t>
            </a:r>
            <a:r>
              <a:rPr lang="es-ES" dirty="0" smtClean="0">
                <a:latin typeface="High Tower Text" pitchFamily="18" charset="0"/>
              </a:rPr>
              <a:t> and Central </a:t>
            </a:r>
            <a:r>
              <a:rPr lang="es-ES" dirty="0" err="1" smtClean="0">
                <a:latin typeface="High Tower Text" pitchFamily="18" charset="0"/>
              </a:rPr>
              <a:t>America</a:t>
            </a:r>
            <a:r>
              <a:rPr lang="es-ES" dirty="0" smtClean="0">
                <a:latin typeface="High Tower Text" pitchFamily="18" charset="0"/>
              </a:rPr>
              <a:t>, and </a:t>
            </a:r>
            <a:r>
              <a:rPr lang="es-ES" dirty="0" err="1" smtClean="0">
                <a:latin typeface="High Tower Text" pitchFamily="18" charset="0"/>
              </a:rPr>
              <a:t>it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registered</a:t>
            </a:r>
            <a:r>
              <a:rPr lang="es-ES" dirty="0" smtClean="0">
                <a:latin typeface="High Tower Text" pitchFamily="18" charset="0"/>
              </a:rPr>
              <a:t>  and </a:t>
            </a:r>
            <a:r>
              <a:rPr lang="es-ES" dirty="0" err="1" smtClean="0">
                <a:latin typeface="High Tower Text" pitchFamily="18" charset="0"/>
              </a:rPr>
              <a:t>operating</a:t>
            </a:r>
            <a:r>
              <a:rPr lang="es-ES" dirty="0" smtClean="0">
                <a:latin typeface="High Tower Text" pitchFamily="18" charset="0"/>
              </a:rPr>
              <a:t> in </a:t>
            </a:r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U.S. </a:t>
            </a:r>
          </a:p>
          <a:p>
            <a:pPr>
              <a:buNone/>
            </a:pPr>
            <a:endParaRPr lang="es-E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>
                <a:latin typeface="High Tower Text" pitchFamily="18" charset="0"/>
              </a:rPr>
              <a:t>COMPANY’S GUIDE PRINCIPLES</a:t>
            </a:r>
            <a:endParaRPr lang="es-ES" dirty="0">
              <a:latin typeface="High Tower Text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" dirty="0" smtClean="0">
                <a:latin typeface="High Tower Text" pitchFamily="18" charset="0"/>
              </a:rPr>
              <a:t>HONOR.</a:t>
            </a:r>
          </a:p>
          <a:p>
            <a:r>
              <a:rPr lang="es-ES" dirty="0" smtClean="0">
                <a:latin typeface="High Tower Text" pitchFamily="18" charset="0"/>
              </a:rPr>
              <a:t>RESPECT.</a:t>
            </a:r>
          </a:p>
          <a:p>
            <a:r>
              <a:rPr lang="es-ES" dirty="0" smtClean="0">
                <a:latin typeface="High Tower Text" pitchFamily="18" charset="0"/>
              </a:rPr>
              <a:t>LOYALTY</a:t>
            </a:r>
          </a:p>
          <a:p>
            <a:r>
              <a:rPr lang="es-ES" dirty="0" smtClean="0">
                <a:latin typeface="High Tower Text" pitchFamily="18" charset="0"/>
              </a:rPr>
              <a:t>QUALITY.</a:t>
            </a:r>
          </a:p>
          <a:p>
            <a:r>
              <a:rPr lang="es-ES" dirty="0" smtClean="0">
                <a:latin typeface="High Tower Text" pitchFamily="18" charset="0"/>
              </a:rPr>
              <a:t>TEAM WORK.</a:t>
            </a:r>
          </a:p>
          <a:p>
            <a:r>
              <a:rPr lang="es-ES" dirty="0" smtClean="0">
                <a:latin typeface="High Tower Text" pitchFamily="18" charset="0"/>
              </a:rPr>
              <a:t>CUSTOMER’S SATISFACTION.</a:t>
            </a:r>
          </a:p>
          <a:p>
            <a:r>
              <a:rPr lang="es-ES" dirty="0" smtClean="0">
                <a:latin typeface="High Tower Text" pitchFamily="18" charset="0"/>
              </a:rPr>
              <a:t>INTEGRITY (SOCIAL RESPONSABILITY).</a:t>
            </a:r>
          </a:p>
          <a:p>
            <a:r>
              <a:rPr lang="es-ES" dirty="0" smtClean="0">
                <a:latin typeface="High Tower Text" pitchFamily="18" charset="0"/>
              </a:rPr>
              <a:t>CONTRIBUTION TO SOCIETY.</a:t>
            </a:r>
            <a:endParaRPr lang="es-ES" dirty="0">
              <a:latin typeface="High Tower Text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High Tower Text" pitchFamily="18" charset="0"/>
              </a:rPr>
              <a:t>FACILITIES</a:t>
            </a:r>
            <a:endParaRPr lang="es-ES" dirty="0">
              <a:latin typeface="High Tower Text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company</a:t>
            </a:r>
            <a:r>
              <a:rPr lang="es-ES" dirty="0" smtClean="0">
                <a:latin typeface="High Tower Text" pitchFamily="18" charset="0"/>
              </a:rPr>
              <a:t>  </a:t>
            </a:r>
            <a:r>
              <a:rPr lang="es-ES" dirty="0" err="1" smtClean="0">
                <a:latin typeface="High Tower Text" pitchFamily="18" charset="0"/>
              </a:rPr>
              <a:t>actually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owns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two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facilities</a:t>
            </a:r>
            <a:r>
              <a:rPr lang="es-ES" dirty="0" smtClean="0">
                <a:latin typeface="High Tower Text" pitchFamily="18" charset="0"/>
              </a:rPr>
              <a:t>:</a:t>
            </a:r>
          </a:p>
          <a:p>
            <a:pPr lvl="1"/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first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one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centered</a:t>
            </a:r>
            <a:r>
              <a:rPr lang="es-ES" dirty="0" smtClean="0">
                <a:latin typeface="High Tower Text" pitchFamily="18" charset="0"/>
              </a:rPr>
              <a:t> in:</a:t>
            </a:r>
          </a:p>
          <a:p>
            <a:pPr lvl="2"/>
            <a:r>
              <a:rPr lang="es-ES" dirty="0" err="1" smtClean="0">
                <a:latin typeface="High Tower Text" pitchFamily="18" charset="0"/>
              </a:rPr>
              <a:t>Research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/>
            <a:r>
              <a:rPr lang="es-ES" dirty="0" err="1" smtClean="0">
                <a:latin typeface="High Tower Text" pitchFamily="18" charset="0"/>
              </a:rPr>
              <a:t>Development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/>
            <a:r>
              <a:rPr lang="es-ES" dirty="0" err="1" smtClean="0">
                <a:latin typeface="High Tower Text" pitchFamily="18" charset="0"/>
              </a:rPr>
              <a:t>Processes</a:t>
            </a:r>
            <a:r>
              <a:rPr lang="es-ES" dirty="0" smtClean="0">
                <a:latin typeface="High Tower Text" pitchFamily="18" charset="0"/>
              </a:rPr>
              <a:t> :</a:t>
            </a:r>
          </a:p>
          <a:p>
            <a:pPr lvl="3"/>
            <a:r>
              <a:rPr lang="es-ES" dirty="0" err="1" smtClean="0">
                <a:latin typeface="High Tower Text" pitchFamily="18" charset="0"/>
              </a:rPr>
              <a:t>Solids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powders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Manufacturing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3"/>
            <a:r>
              <a:rPr lang="es-ES" dirty="0" err="1" smtClean="0">
                <a:latin typeface="High Tower Text" pitchFamily="18" charset="0"/>
              </a:rPr>
              <a:t>Solids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powders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Filling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packaging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3"/>
            <a:r>
              <a:rPr lang="es-ES" dirty="0" err="1" smtClean="0">
                <a:latin typeface="High Tower Text" pitchFamily="18" charset="0"/>
              </a:rPr>
              <a:t>Labeling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3"/>
            <a:r>
              <a:rPr lang="es-ES" dirty="0" err="1" smtClean="0">
                <a:latin typeface="High Tower Text" pitchFamily="18" charset="0"/>
              </a:rPr>
              <a:t>Conditioning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/>
            <a:endParaRPr lang="es-ES" dirty="0">
              <a:latin typeface="High Tower Text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s-ES" dirty="0" err="1" smtClean="0">
                <a:latin typeface="High Tower Text" pitchFamily="18" charset="0"/>
              </a:rPr>
              <a:t>The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second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facility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is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centered</a:t>
            </a:r>
            <a:r>
              <a:rPr lang="es-ES" dirty="0" smtClean="0">
                <a:latin typeface="High Tower Text" pitchFamily="18" charset="0"/>
              </a:rPr>
              <a:t> in:</a:t>
            </a:r>
          </a:p>
          <a:p>
            <a:pPr lvl="2"/>
            <a:r>
              <a:rPr lang="es-ES" dirty="0" err="1" smtClean="0">
                <a:latin typeface="High Tower Text" pitchFamily="18" charset="0"/>
              </a:rPr>
              <a:t>Liquids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manufacturing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/>
            <a:r>
              <a:rPr lang="es-ES" dirty="0" err="1" smtClean="0">
                <a:latin typeface="High Tower Text" pitchFamily="18" charset="0"/>
              </a:rPr>
              <a:t>Liquids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filling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packaging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/>
            <a:r>
              <a:rPr lang="es-ES" dirty="0" err="1" smtClean="0">
                <a:latin typeface="High Tower Text" pitchFamily="18" charset="0"/>
              </a:rPr>
              <a:t>Grains</a:t>
            </a:r>
            <a:r>
              <a:rPr lang="es-ES" dirty="0" smtClean="0">
                <a:latin typeface="High Tower Text" pitchFamily="18" charset="0"/>
              </a:rPr>
              <a:t>  </a:t>
            </a:r>
            <a:r>
              <a:rPr lang="es-ES" dirty="0" err="1" smtClean="0">
                <a:latin typeface="High Tower Text" pitchFamily="18" charset="0"/>
              </a:rPr>
              <a:t>grinding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mixing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/>
            <a:r>
              <a:rPr lang="es-ES" dirty="0" err="1" smtClean="0">
                <a:latin typeface="High Tower Text" pitchFamily="18" charset="0"/>
              </a:rPr>
              <a:t>Solids</a:t>
            </a:r>
            <a:r>
              <a:rPr lang="es-ES" dirty="0" smtClean="0">
                <a:latin typeface="High Tower Text" pitchFamily="18" charset="0"/>
              </a:rPr>
              <a:t>, </a:t>
            </a:r>
            <a:r>
              <a:rPr lang="es-ES" dirty="0" err="1" smtClean="0">
                <a:latin typeface="High Tower Text" pitchFamily="18" charset="0"/>
              </a:rPr>
              <a:t>powders</a:t>
            </a:r>
            <a:r>
              <a:rPr lang="es-ES" dirty="0" smtClean="0">
                <a:latin typeface="High Tower Text" pitchFamily="18" charset="0"/>
              </a:rPr>
              <a:t>  and </a:t>
            </a:r>
            <a:r>
              <a:rPr lang="es-ES" dirty="0" err="1" smtClean="0">
                <a:latin typeface="High Tower Text" pitchFamily="18" charset="0"/>
              </a:rPr>
              <a:t>grains</a:t>
            </a:r>
            <a:r>
              <a:rPr lang="es-ES" dirty="0" smtClean="0">
                <a:latin typeface="High Tower Text" pitchFamily="18" charset="0"/>
              </a:rPr>
              <a:t> </a:t>
            </a:r>
            <a:r>
              <a:rPr lang="es-ES" dirty="0" err="1" smtClean="0">
                <a:latin typeface="High Tower Text" pitchFamily="18" charset="0"/>
              </a:rPr>
              <a:t>mixing</a:t>
            </a:r>
            <a:r>
              <a:rPr lang="es-ES" dirty="0" smtClean="0">
                <a:latin typeface="High Tower Text" pitchFamily="18" charset="0"/>
              </a:rPr>
              <a:t> and </a:t>
            </a:r>
            <a:r>
              <a:rPr lang="es-ES" dirty="0" err="1" smtClean="0">
                <a:latin typeface="High Tower Text" pitchFamily="18" charset="0"/>
              </a:rPr>
              <a:t>Manufacturing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/>
            <a:r>
              <a:rPr lang="es-ES" dirty="0" err="1" smtClean="0">
                <a:latin typeface="High Tower Text" pitchFamily="18" charset="0"/>
              </a:rPr>
              <a:t>Labeling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/>
            <a:r>
              <a:rPr lang="es-ES" dirty="0" err="1" smtClean="0">
                <a:latin typeface="High Tower Text" pitchFamily="18" charset="0"/>
              </a:rPr>
              <a:t>Conditioning</a:t>
            </a:r>
            <a:r>
              <a:rPr lang="es-ES" dirty="0" smtClean="0">
                <a:latin typeface="High Tower Text" pitchFamily="18" charset="0"/>
              </a:rPr>
              <a:t>.</a:t>
            </a:r>
          </a:p>
          <a:p>
            <a:pPr lvl="2"/>
            <a:endParaRPr lang="es-E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High Tower Text" pitchFamily="18" charset="0"/>
              </a:rPr>
              <a:t>ACTUAL CLIENTS</a:t>
            </a:r>
            <a:endParaRPr lang="es-ES" dirty="0">
              <a:latin typeface="High Tower Text" pitchFamily="18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latin typeface="High Tower Text" pitchFamily="18" charset="0"/>
              </a:rPr>
              <a:t>FARMACIAS DE SIMILARES.</a:t>
            </a:r>
          </a:p>
          <a:p>
            <a:endParaRPr lang="es-ES" dirty="0" smtClean="0">
              <a:latin typeface="High Tower Text" pitchFamily="18" charset="0"/>
            </a:endParaRPr>
          </a:p>
          <a:p>
            <a:r>
              <a:rPr lang="es-ES" dirty="0" smtClean="0">
                <a:latin typeface="High Tower Text" pitchFamily="18" charset="0"/>
              </a:rPr>
              <a:t>MARCAS DE RENOMBRE. </a:t>
            </a:r>
          </a:p>
          <a:p>
            <a:endParaRPr lang="es-ES" dirty="0" smtClean="0">
              <a:latin typeface="High Tower Text" pitchFamily="18" charset="0"/>
            </a:endParaRPr>
          </a:p>
          <a:p>
            <a:r>
              <a:rPr lang="es-ES" dirty="0" smtClean="0">
                <a:latin typeface="High Tower Text" pitchFamily="18" charset="0"/>
              </a:rPr>
              <a:t>ETERNELLE PHARMA.</a:t>
            </a:r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Fundició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266</TotalTime>
  <Words>1093</Words>
  <Application>Microsoft Office PowerPoint</Application>
  <PresentationFormat>화면 슬라이드 쇼(4:3)</PresentationFormat>
  <Paragraphs>138</Paragraphs>
  <Slides>24</Slides>
  <Notes>24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  <vt:variant>
        <vt:lpstr>재구성한 쇼</vt:lpstr>
      </vt:variant>
      <vt:variant>
        <vt:i4>1</vt:i4>
      </vt:variant>
    </vt:vector>
  </HeadingPairs>
  <TitlesOfParts>
    <vt:vector size="26" baseType="lpstr">
      <vt:lpstr>Tema de Office</vt:lpstr>
      <vt:lpstr>ST. JOSEPH’S NUTRITION CO. S.A. DE C.V.</vt:lpstr>
      <vt:lpstr>COMPANY’S HISTORY:</vt:lpstr>
      <vt:lpstr>슬라이드 3</vt:lpstr>
      <vt:lpstr>슬라이드 4</vt:lpstr>
      <vt:lpstr>슬라이드 5</vt:lpstr>
      <vt:lpstr>COMPANY’S GUIDE PRINCIPLES</vt:lpstr>
      <vt:lpstr>FACILITIES</vt:lpstr>
      <vt:lpstr>슬라이드 8</vt:lpstr>
      <vt:lpstr>ACTUAL CLIENTS</vt:lpstr>
      <vt:lpstr>PRODUCTS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Presentación personalizada 1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Valued Acer Customer</dc:creator>
  <cp:lastModifiedBy>user</cp:lastModifiedBy>
  <cp:revision>28</cp:revision>
  <dcterms:created xsi:type="dcterms:W3CDTF">2012-09-24T14:07:34Z</dcterms:created>
  <dcterms:modified xsi:type="dcterms:W3CDTF">2012-09-27T08:31:55Z</dcterms:modified>
</cp:coreProperties>
</file>